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67" r:id="rId3"/>
    <p:sldId id="259" r:id="rId4"/>
    <p:sldId id="260" r:id="rId5"/>
    <p:sldId id="265" r:id="rId6"/>
    <p:sldId id="266" r:id="rId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48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756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6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42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661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04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68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3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235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882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733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1FDA-95D5-4F24-A29C-06124398F76D}" type="datetimeFigureOut">
              <a:rPr lang="fa-IR" smtClean="0"/>
              <a:t>1441/09/08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109F-2FEE-4E81-8B71-D8FA85EDAA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70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بسم الله الرحمن الرحیم 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آموزش زبان فارسی </a:t>
            </a:r>
          </a:p>
          <a:p>
            <a:r>
              <a:rPr lang="fa-IR" dirty="0" smtClean="0"/>
              <a:t>حاجی قاسملو</a:t>
            </a:r>
          </a:p>
          <a:p>
            <a:r>
              <a:rPr lang="fa-IR" smtClean="0"/>
              <a:t>جلسه سوم</a:t>
            </a:r>
            <a:endParaRPr lang="fa-I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3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7"/>
    </mc:Choice>
    <mc:Fallback>
      <p:transition spd="slow" advTm="2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498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"/>
    </mc:Choice>
    <mc:Fallback>
      <p:transition spd="slow" advTm="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53975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"/>
    </mc:Choice>
    <mc:Fallback>
      <p:transition spd="slow" advTm="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8133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0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"/>
    </mc:Choice>
    <mc:Fallback>
      <p:transition spd="slow" advTm="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تشبیه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4 رکن اصلی</a:t>
            </a:r>
          </a:p>
          <a:p>
            <a:r>
              <a:rPr lang="fa-IR" dirty="0" smtClean="0"/>
              <a:t>دانش اندر دل چراغ روشن است/ وز همه بد بر تن تو جوشن است</a:t>
            </a:r>
          </a:p>
          <a:p>
            <a:r>
              <a:rPr lang="fa-IR" dirty="0" smtClean="0"/>
              <a:t>در دل من چیزی ست، مثل یک بیشه نور،مثل خواب دم صبح</a:t>
            </a:r>
          </a:p>
          <a:p>
            <a:r>
              <a:rPr lang="fa-IR" dirty="0" smtClean="0"/>
              <a:t>مشبه: چیزی یا کسی که به چیزی یا کسی تشبیه شده است.</a:t>
            </a:r>
          </a:p>
          <a:p>
            <a:r>
              <a:rPr lang="fa-IR" dirty="0" smtClean="0"/>
              <a:t>مشبه به: آنچه یا آنکه ، ک با او مانند شده است.</a:t>
            </a:r>
          </a:p>
          <a:p>
            <a:r>
              <a:rPr lang="fa-IR" dirty="0" smtClean="0"/>
              <a:t>ادات تشبیه: کلمه ای که مشبه را به مشبه به مانند میکند</a:t>
            </a:r>
          </a:p>
          <a:p>
            <a:r>
              <a:rPr lang="fa-IR" dirty="0" smtClean="0"/>
              <a:t>وجه شبه: وجه اشتراک بین مشبه و مشبه به</a:t>
            </a:r>
          </a:p>
          <a:p>
            <a:r>
              <a:rPr lang="fa-IR" dirty="0" smtClean="0"/>
              <a:t>اضافه تشبیهی: وقتی دو طرف اضافه با هم رابطه شباهت داشته باشند. مس وجود-کیمیای مهر</a:t>
            </a:r>
          </a:p>
          <a:p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45"/>
    </mc:Choice>
    <mc:Fallback>
      <p:transition spd="slow" advTm="13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استعاره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استعاره و تشبیه ماهیتا یکی هستند. استعاره </a:t>
            </a:r>
            <a:r>
              <a:rPr lang="fa-IR" dirty="0"/>
              <a:t>تشبیهی است که یکی از طرفین اصلی خود(مشبه یا مشبه به) را از </a:t>
            </a:r>
            <a:r>
              <a:rPr lang="fa-IR" dirty="0" smtClean="0"/>
              <a:t>دست </a:t>
            </a:r>
            <a:r>
              <a:rPr lang="fa-IR" dirty="0"/>
              <a:t>داده </a:t>
            </a:r>
            <a:r>
              <a:rPr lang="fa-IR" dirty="0" smtClean="0"/>
              <a:t>است.به عبارتی استعاره تشبیه فشرده است.</a:t>
            </a:r>
          </a:p>
          <a:p>
            <a:r>
              <a:rPr lang="fa-IR" smtClean="0"/>
              <a:t>استعاره </a:t>
            </a:r>
            <a:r>
              <a:rPr lang="fa-IR" dirty="0" smtClean="0"/>
              <a:t>مصرحه: مشبه به به همراه یکی از لوازم مشبه بیاید.</a:t>
            </a:r>
          </a:p>
          <a:p>
            <a:r>
              <a:rPr lang="fa-IR" dirty="0" smtClean="0"/>
              <a:t>ماهم آمد به در خانه و من خانه نبودم/خانه گویی به سرم ریخت چو این قصه شنودم</a:t>
            </a:r>
          </a:p>
          <a:p>
            <a:endParaRPr lang="fa-IR" dirty="0" smtClean="0"/>
          </a:p>
          <a:p>
            <a:r>
              <a:rPr lang="fa-IR" dirty="0" smtClean="0"/>
              <a:t>استعاره مکنیه:مشبه، به همراه یکی از لوازم مشبه به بیاید. </a:t>
            </a:r>
          </a:p>
          <a:p>
            <a:r>
              <a:rPr lang="fa-IR" dirty="0" smtClean="0"/>
              <a:t>شبی گیسو فروهشته به دامن/پلاسین معجر و قیرینه گرزن</a:t>
            </a:r>
          </a:p>
          <a:p>
            <a:r>
              <a:rPr lang="fa-IR" dirty="0" smtClean="0"/>
              <a:t>اضافه استعاری: یکی از طرفین اضافه مشبه به ، است و طرف دیگر لوازم مشبه</a:t>
            </a:r>
          </a:p>
          <a:p>
            <a:r>
              <a:rPr lang="fa-IR" dirty="0" smtClean="0"/>
              <a:t>(معمولا یکی از طرفین استعاره لوازم انسانی است مثل،دست ،پا، چنگال.دندان،رقص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285"/>
    </mc:Choice>
    <mc:Fallback>
      <p:transition spd="slow" advTm="264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224</Words>
  <Application>Microsoft Office PowerPoint</Application>
  <PresentationFormat>Widescreen</PresentationFormat>
  <Paragraphs>22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بسم الله الرحمن الرحیم  </vt:lpstr>
      <vt:lpstr>PowerPoint Presentation</vt:lpstr>
      <vt:lpstr>PowerPoint Presentation</vt:lpstr>
      <vt:lpstr>PowerPoint Presentation</vt:lpstr>
      <vt:lpstr>تشبیه</vt:lpstr>
      <vt:lpstr>استعاره 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9</cp:revision>
  <dcterms:created xsi:type="dcterms:W3CDTF">2020-04-29T18:01:40Z</dcterms:created>
  <dcterms:modified xsi:type="dcterms:W3CDTF">2020-04-29T22:01:03Z</dcterms:modified>
</cp:coreProperties>
</file>