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66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047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883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81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551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786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765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594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878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106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153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299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A296-16D8-4754-BDC9-637AFA949154}" type="datetimeFigureOut">
              <a:rPr lang="fa-IR" smtClean="0"/>
              <a:t>1441/09/08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584C9-07A7-4D9D-9681-BC06DE489D2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33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آموزش زبان فارسی </a:t>
            </a:r>
          </a:p>
          <a:p>
            <a:r>
              <a:rPr lang="fa-IR" dirty="0" smtClean="0"/>
              <a:t>حاجی قاسملو</a:t>
            </a:r>
          </a:p>
          <a:p>
            <a:r>
              <a:rPr lang="fa-IR" dirty="0" smtClean="0"/>
              <a:t>جلسه دوم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8"/>
    </mc:Choice>
    <mc:Fallback xmlns="">
      <p:transition spd="slow" advTm="1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47700"/>
            <a:ext cx="4724400" cy="5186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8"/>
    </mc:Choice>
    <mc:Fallback xmlns="">
      <p:transition spd="slow" advTm="5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51054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40"/>
    </mc:Choice>
    <mc:Fallback xmlns="">
      <p:transition spd="slow" advTm="14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3688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90"/>
    </mc:Choice>
    <mc:Fallback xmlns="">
      <p:transition spd="slow" advTm="19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2672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4"/>
    </mc:Choice>
    <mc:Fallback xmlns="">
      <p:transition spd="slow" advTm="1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3942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2"/>
    </mc:Choice>
    <mc:Fallback xmlns="">
      <p:transition spd="slow" advTm="6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7244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9"/>
    </mc:Choice>
    <mc:Fallback xmlns="">
      <p:transition spd="slow" advTm="3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5339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87"/>
    </mc:Choice>
    <mc:Fallback xmlns="">
      <p:transition spd="slow" advTm="34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636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Widescreen</PresentationFormat>
  <Paragraphs>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5</cp:revision>
  <dcterms:created xsi:type="dcterms:W3CDTF">2020-04-29T17:52:07Z</dcterms:created>
  <dcterms:modified xsi:type="dcterms:W3CDTF">2020-04-29T21:33:18Z</dcterms:modified>
</cp:coreProperties>
</file>