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74" r:id="rId9"/>
    <p:sldId id="270" r:id="rId10"/>
    <p:sldId id="263" r:id="rId11"/>
    <p:sldId id="265" r:id="rId12"/>
    <p:sldId id="266" r:id="rId13"/>
    <p:sldId id="267" r:id="rId14"/>
    <p:sldId id="269" r:id="rId15"/>
    <p:sldId id="268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A44D-06CF-48C5-9655-D2DB850DD211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B264-1AB4-4536-B5AB-CA15E237D2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A44D-06CF-48C5-9655-D2DB850DD211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B264-1AB4-4536-B5AB-CA15E237D2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A44D-06CF-48C5-9655-D2DB850DD211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B264-1AB4-4536-B5AB-CA15E237D2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A44D-06CF-48C5-9655-D2DB850DD211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B264-1AB4-4536-B5AB-CA15E237D2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A44D-06CF-48C5-9655-D2DB850DD211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B264-1AB4-4536-B5AB-CA15E237D2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A44D-06CF-48C5-9655-D2DB850DD211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B264-1AB4-4536-B5AB-CA15E237D2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A44D-06CF-48C5-9655-D2DB850DD211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B264-1AB4-4536-B5AB-CA15E237D2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A44D-06CF-48C5-9655-D2DB850DD211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B264-1AB4-4536-B5AB-CA15E237D2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A44D-06CF-48C5-9655-D2DB850DD211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B264-1AB4-4536-B5AB-CA15E237D2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A44D-06CF-48C5-9655-D2DB850DD211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E9B264-1AB4-4536-B5AB-CA15E237D2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A44D-06CF-48C5-9655-D2DB850DD211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B264-1AB4-4536-B5AB-CA15E237D2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62DA44D-06CF-48C5-9655-D2DB850DD211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89E9B264-1AB4-4536-B5AB-CA15E237D2B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1219200"/>
          </a:xfrm>
        </p:spPr>
        <p:txBody>
          <a:bodyPr>
            <a:noAutofit/>
          </a:bodyPr>
          <a:lstStyle/>
          <a:p>
            <a:pPr algn="ctr"/>
            <a:r>
              <a:rPr lang="fa-IR" sz="4800" dirty="0" smtClean="0">
                <a:solidFill>
                  <a:schemeClr val="tx1"/>
                </a:solidFill>
              </a:rPr>
              <a:t>سوالات روانشناسی رشدبخش 1</a:t>
            </a:r>
          </a:p>
          <a:p>
            <a:pPr algn="ctr"/>
            <a:r>
              <a:rPr lang="fa-IR" sz="4800" dirty="0" smtClean="0">
                <a:solidFill>
                  <a:schemeClr val="tx1"/>
                </a:solidFill>
              </a:rPr>
              <a:t>مدرس:</a:t>
            </a:r>
          </a:p>
          <a:p>
            <a:pPr algn="ctr"/>
            <a:r>
              <a:rPr lang="fa-IR" sz="4800" dirty="0" smtClean="0">
                <a:solidFill>
                  <a:schemeClr val="tx1"/>
                </a:solidFill>
              </a:rPr>
              <a:t>قره دینگه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3977640"/>
          </a:xfrm>
        </p:spPr>
        <p:txBody>
          <a:bodyPr/>
          <a:lstStyle/>
          <a:p>
            <a:pPr algn="ctr"/>
            <a:r>
              <a:rPr lang="fa-IR" sz="4400" dirty="0" smtClean="0">
                <a:cs typeface="+mn-cs"/>
              </a:rPr>
              <a:t>جان بی واتسون؟</a:t>
            </a:r>
            <a:endParaRPr lang="en-US" sz="4400" dirty="0">
              <a:cs typeface="+mn-cs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403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8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3444240"/>
          </a:xfrm>
        </p:spPr>
        <p:txBody>
          <a:bodyPr/>
          <a:lstStyle/>
          <a:p>
            <a:pPr algn="ctr"/>
            <a:r>
              <a:rPr lang="fa-IR" sz="4000" dirty="0" smtClean="0">
                <a:cs typeface="+mn-cs"/>
              </a:rPr>
              <a:t>هدف اصلی ازمطالعه اصول وقوانین رشد؟</a:t>
            </a:r>
            <a:endParaRPr lang="en-US" sz="4000" dirty="0">
              <a:cs typeface="+mn-cs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1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4587240"/>
          </a:xfrm>
        </p:spPr>
        <p:txBody>
          <a:bodyPr/>
          <a:lstStyle/>
          <a:p>
            <a:pPr algn="ctr"/>
            <a:r>
              <a:rPr lang="fa-IR" sz="4800" dirty="0" smtClean="0">
                <a:cs typeface="+mn-cs"/>
              </a:rPr>
              <a:t>اصول پنجگانه رشد؟</a:t>
            </a:r>
            <a:endParaRPr lang="en-US" sz="4800" dirty="0">
              <a:cs typeface="+mn-cs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411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9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3672840"/>
          </a:xfrm>
        </p:spPr>
        <p:txBody>
          <a:bodyPr/>
          <a:lstStyle/>
          <a:p>
            <a:pPr algn="ctr"/>
            <a:r>
              <a:rPr lang="fa-IR" sz="4400" dirty="0" smtClean="0">
                <a:cs typeface="+mn-cs"/>
              </a:rPr>
              <a:t>عوامل تعیین کننده رشدازنظراریکسون؟</a:t>
            </a:r>
            <a:endParaRPr lang="en-US" sz="4400" dirty="0">
              <a:cs typeface="+mn-cs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411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8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382524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fa-IR" sz="4000" dirty="0" smtClean="0">
                <a:cs typeface="+mn-cs"/>
              </a:rPr>
              <a:t>بیشترین رشدهوشی کودک بین سنین16تا18 سالگی اتفاق می افتد.َ</a:t>
            </a:r>
            <a:endParaRPr lang="en-US" sz="4000" dirty="0">
              <a:cs typeface="+mn-cs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411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6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443484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fa-IR" sz="4400" dirty="0" smtClean="0">
                <a:cs typeface="+mn-cs"/>
              </a:rPr>
              <a:t>مفهوم مراحل رشدازنظرپیاژه؟    (مرحله ای بودن رشد)</a:t>
            </a:r>
            <a:endParaRPr lang="en-US" sz="4400" dirty="0">
              <a:cs typeface="+mn-cs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411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6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7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4130040"/>
          </a:xfrm>
        </p:spPr>
        <p:txBody>
          <a:bodyPr/>
          <a:lstStyle/>
          <a:p>
            <a:pPr algn="ctr"/>
            <a:r>
              <a:rPr lang="fa-IR" sz="4400" dirty="0" smtClean="0">
                <a:cs typeface="+mn-cs"/>
              </a:rPr>
              <a:t>نکات کاربردی درموردتفاوتهای فردی؟</a:t>
            </a:r>
            <a:endParaRPr lang="en-US" sz="4400" dirty="0">
              <a:cs typeface="+mn-cs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411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6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3749040"/>
          </a:xfrm>
        </p:spPr>
        <p:txBody>
          <a:bodyPr/>
          <a:lstStyle/>
          <a:p>
            <a:pPr algn="ctr"/>
            <a:r>
              <a:rPr lang="fa-IR" sz="4800" dirty="0" smtClean="0">
                <a:cs typeface="+mn-cs"/>
              </a:rPr>
              <a:t>اهمیت رشدروانی وابعادآن؟</a:t>
            </a:r>
            <a:endParaRPr lang="en-US" sz="4800" dirty="0">
              <a:cs typeface="+mn-cs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403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9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3520440"/>
          </a:xfrm>
        </p:spPr>
        <p:txBody>
          <a:bodyPr/>
          <a:lstStyle/>
          <a:p>
            <a:pPr algn="ctr"/>
            <a:r>
              <a:rPr lang="fa-IR" sz="4800" b="1" dirty="0" smtClean="0">
                <a:cs typeface="+mn-cs"/>
              </a:rPr>
              <a:t>سپاس وتشکر</a:t>
            </a:r>
            <a:endParaRPr lang="en-US" sz="4800" b="1" dirty="0">
              <a:cs typeface="+mn-cs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411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4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54562"/>
          </a:xfrm>
        </p:spPr>
        <p:txBody>
          <a:bodyPr/>
          <a:lstStyle/>
          <a:p>
            <a:pPr algn="ctr"/>
            <a:r>
              <a:rPr lang="fa-IR" sz="4800" dirty="0" smtClean="0">
                <a:cs typeface="+mn-cs"/>
              </a:rPr>
              <a:t>نظرجان </a:t>
            </a:r>
            <a:r>
              <a:rPr lang="fa-IR" sz="4800" dirty="0" smtClean="0">
                <a:cs typeface="+mn-cs"/>
              </a:rPr>
              <a:t>لاک درموردرشدکودک؟</a:t>
            </a:r>
            <a:endParaRPr lang="en-US" sz="4800" dirty="0">
              <a:cs typeface="+mn-cs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3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3200400"/>
          </a:xfrm>
        </p:spPr>
        <p:txBody>
          <a:bodyPr/>
          <a:lstStyle/>
          <a:p>
            <a:pPr algn="ctr"/>
            <a:r>
              <a:rPr lang="fa-IR" sz="4400" dirty="0" smtClean="0">
                <a:cs typeface="+mn-cs"/>
              </a:rPr>
              <a:t>نظرژان </a:t>
            </a:r>
            <a:r>
              <a:rPr lang="fa-IR" sz="4400" dirty="0" smtClean="0">
                <a:cs typeface="+mn-cs"/>
              </a:rPr>
              <a:t>ژاک روسودرموردرشدکودک؟</a:t>
            </a:r>
            <a:endParaRPr lang="en-US" sz="4400" dirty="0">
              <a:cs typeface="+mn-cs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800" y="3429000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800" y="4473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0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3749040"/>
          </a:xfrm>
        </p:spPr>
        <p:txBody>
          <a:bodyPr/>
          <a:lstStyle/>
          <a:p>
            <a:pPr algn="ctr"/>
            <a:r>
              <a:rPr lang="fa-IR" sz="4400" dirty="0" smtClean="0">
                <a:cs typeface="+mn-cs"/>
              </a:rPr>
              <a:t>فروبل </a:t>
            </a:r>
            <a:r>
              <a:rPr lang="fa-IR" sz="4400" dirty="0" smtClean="0">
                <a:cs typeface="+mn-cs"/>
              </a:rPr>
              <a:t>ورشدکودک؟</a:t>
            </a:r>
            <a:endParaRPr lang="en-US" sz="4400" dirty="0">
              <a:cs typeface="+mn-cs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403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4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3596640"/>
          </a:xfrm>
        </p:spPr>
        <p:txBody>
          <a:bodyPr/>
          <a:lstStyle/>
          <a:p>
            <a:pPr algn="ctr"/>
            <a:r>
              <a:rPr lang="fa-IR" sz="4400" dirty="0" smtClean="0">
                <a:cs typeface="+mn-cs"/>
              </a:rPr>
              <a:t>سیمون - بینه وکودک؟</a:t>
            </a:r>
            <a:endParaRPr lang="en-US" sz="4400" dirty="0">
              <a:cs typeface="+mn-cs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411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3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3749040"/>
          </a:xfrm>
        </p:spPr>
        <p:txBody>
          <a:bodyPr/>
          <a:lstStyle/>
          <a:p>
            <a:pPr algn="ctr"/>
            <a:r>
              <a:rPr lang="fa-IR" sz="4400" dirty="0" smtClean="0">
                <a:cs typeface="+mn-cs"/>
              </a:rPr>
              <a:t>فرویدومطالعاتش؟</a:t>
            </a:r>
            <a:endParaRPr lang="en-US" sz="4400" dirty="0">
              <a:cs typeface="+mn-cs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403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6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3825240"/>
          </a:xfrm>
        </p:spPr>
        <p:txBody>
          <a:bodyPr/>
          <a:lstStyle/>
          <a:p>
            <a:pPr algn="ctr"/>
            <a:r>
              <a:rPr lang="fa-IR" sz="4800" dirty="0" smtClean="0">
                <a:cs typeface="+mn-cs"/>
              </a:rPr>
              <a:t>جان دیویی؟</a:t>
            </a:r>
            <a:endParaRPr lang="en-US" sz="4800" dirty="0">
              <a:cs typeface="+mn-cs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4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3672840"/>
          </a:xfrm>
        </p:spPr>
        <p:txBody>
          <a:bodyPr/>
          <a:lstStyle/>
          <a:p>
            <a:pPr algn="ctr"/>
            <a:r>
              <a:rPr lang="fa-IR" sz="5400" dirty="0" smtClean="0">
                <a:cs typeface="+mn-cs"/>
              </a:rPr>
              <a:t>گزل ورشدانسان؟</a:t>
            </a:r>
            <a:endParaRPr lang="en-US" sz="5400" dirty="0">
              <a:cs typeface="+mn-cs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6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420624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fa-IR" sz="4400" dirty="0" smtClean="0">
                <a:cs typeface="+mn-cs"/>
              </a:rPr>
              <a:t> نظرپیاژه درموردمراحل مختلف </a:t>
            </a:r>
            <a:r>
              <a:rPr lang="fa-IR" sz="4400" dirty="0" smtClean="0">
                <a:cs typeface="+mn-cs"/>
              </a:rPr>
              <a:t>رشد</a:t>
            </a:r>
            <a:r>
              <a:rPr lang="fa-IR" sz="4400" dirty="0" smtClean="0">
                <a:cs typeface="+mn-cs"/>
              </a:rPr>
              <a:t>ذهنی</a:t>
            </a:r>
            <a:r>
              <a:rPr lang="fa-IR" sz="4400" dirty="0" smtClean="0">
                <a:cs typeface="+mn-cs"/>
              </a:rPr>
              <a:t> </a:t>
            </a:r>
            <a:r>
              <a:rPr lang="fa-IR" sz="4400" dirty="0" smtClean="0">
                <a:cs typeface="+mn-cs"/>
              </a:rPr>
              <a:t>افراد؟ </a:t>
            </a:r>
            <a:endParaRPr lang="en-US" sz="4400" dirty="0">
              <a:cs typeface="+mn-cs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411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9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214</TotalTime>
  <Words>89</Words>
  <Application>Microsoft Office PowerPoint</Application>
  <PresentationFormat>On-screen Show (4:3)</PresentationFormat>
  <Paragraphs>20</Paragraphs>
  <Slides>18</Slides>
  <Notes>0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Angles</vt:lpstr>
      <vt:lpstr>PowerPoint Presentation</vt:lpstr>
      <vt:lpstr>نظرجان لاک درموردرشدکودک؟</vt:lpstr>
      <vt:lpstr>نظرژان ژاک روسودرموردرشدکودک؟</vt:lpstr>
      <vt:lpstr>فروبل ورشدکودک؟</vt:lpstr>
      <vt:lpstr>سیمون - بینه وکودک؟</vt:lpstr>
      <vt:lpstr>فرویدومطالعاتش؟</vt:lpstr>
      <vt:lpstr>جان دیویی؟</vt:lpstr>
      <vt:lpstr>گزل ورشدانسان؟</vt:lpstr>
      <vt:lpstr> نظرپیاژه درموردمراحل مختلف رشدذهنی افراد؟ </vt:lpstr>
      <vt:lpstr>جان بی واتسون؟</vt:lpstr>
      <vt:lpstr>هدف اصلی ازمطالعه اصول وقوانین رشد؟</vt:lpstr>
      <vt:lpstr>اصول پنجگانه رشد؟</vt:lpstr>
      <vt:lpstr>عوامل تعیین کننده رشدازنظراریکسون؟</vt:lpstr>
      <vt:lpstr>بیشترین رشدهوشی کودک بین سنین16تا18 سالگی اتفاق می افتد.َ</vt:lpstr>
      <vt:lpstr>مفهوم مراحل رشدازنظرپیاژه؟    (مرحله ای بودن رشد)</vt:lpstr>
      <vt:lpstr>نکات کاربردی درموردتفاوتهای فردی؟</vt:lpstr>
      <vt:lpstr>اهمیت رشدروانی وابعادآن؟</vt:lpstr>
      <vt:lpstr>سپاس وتشکر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7</dc:creator>
  <cp:lastModifiedBy>Windows 7</cp:lastModifiedBy>
  <cp:revision>19</cp:revision>
  <dcterms:created xsi:type="dcterms:W3CDTF">2020-04-16T05:53:15Z</dcterms:created>
  <dcterms:modified xsi:type="dcterms:W3CDTF">2020-04-17T18:44:13Z</dcterms:modified>
</cp:coreProperties>
</file>