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66" d="100"/>
          <a:sy n="66" d="100"/>
        </p:scale>
        <p:origin x="-1968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981200"/>
            <a:ext cx="6172200" cy="264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812453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80533"/>
            <a:ext cx="5314950" cy="264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622358"/>
            <a:ext cx="5314950" cy="2180695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9268531"/>
            <a:ext cx="571500" cy="52740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217385"/>
            <a:ext cx="303133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412068"/>
            <a:ext cx="303014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412068"/>
            <a:ext cx="303133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201334"/>
            <a:ext cx="2256235" cy="664756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80533"/>
            <a:ext cx="4114800" cy="7544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646186"/>
            <a:ext cx="4114800" cy="572346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685359"/>
            <a:ext cx="4114800" cy="7660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802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9268531"/>
            <a:ext cx="16002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9268531"/>
            <a:ext cx="2171700" cy="52740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9268531"/>
            <a:ext cx="571500" cy="52740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1"/>
            <a:ext cx="5474368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39001"/>
            <a:ext cx="4888848" cy="251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58566" y="58839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Sina" pitchFamily="2" charset="-78"/>
              </a:rPr>
              <a:t>فصل اول</a:t>
            </a:r>
            <a:endParaRPr lang="en-US" dirty="0">
              <a:cs typeface="B Sin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484" y="60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Sina" pitchFamily="2" charset="-78"/>
              </a:rPr>
              <a:t>در بیان ارواح فطرت</a:t>
            </a:r>
            <a:endParaRPr lang="en-US" sz="2400" dirty="0">
              <a:cs typeface="B Sina" pitchFamily="2" charset="-78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230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6</Words>
  <Application>Microsoft Office PowerPoint</Application>
  <PresentationFormat>A4 Paper (210x297 mm)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Amir-1</dc:creator>
  <cp:lastModifiedBy>Amir-1</cp:lastModifiedBy>
  <cp:revision>3</cp:revision>
  <dcterms:created xsi:type="dcterms:W3CDTF">2006-08-16T00:00:00Z</dcterms:created>
  <dcterms:modified xsi:type="dcterms:W3CDTF">2020-04-17T10:24:02Z</dcterms:modified>
</cp:coreProperties>
</file>