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BB5-20B2-4DA0-9B40-205E019D5C1E}" type="datetimeFigureOut">
              <a:rPr lang="fa-IR" smtClean="0"/>
              <a:t>22/08/1441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6E3F-D25D-4419-83F3-09C5046D99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143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BB5-20B2-4DA0-9B40-205E019D5C1E}" type="datetimeFigureOut">
              <a:rPr lang="fa-IR" smtClean="0"/>
              <a:t>22/08/1441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6E3F-D25D-4419-83F3-09C5046D99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277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BB5-20B2-4DA0-9B40-205E019D5C1E}" type="datetimeFigureOut">
              <a:rPr lang="fa-IR" smtClean="0"/>
              <a:t>22/08/1441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6E3F-D25D-4419-83F3-09C5046D99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919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BB5-20B2-4DA0-9B40-205E019D5C1E}" type="datetimeFigureOut">
              <a:rPr lang="fa-IR" smtClean="0"/>
              <a:t>22/08/1441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6E3F-D25D-4419-83F3-09C5046D99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76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BB5-20B2-4DA0-9B40-205E019D5C1E}" type="datetimeFigureOut">
              <a:rPr lang="fa-IR" smtClean="0"/>
              <a:t>22/08/1441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6E3F-D25D-4419-83F3-09C5046D99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560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BB5-20B2-4DA0-9B40-205E019D5C1E}" type="datetimeFigureOut">
              <a:rPr lang="fa-IR" smtClean="0"/>
              <a:t>22/08/1441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6E3F-D25D-4419-83F3-09C5046D99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692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BB5-20B2-4DA0-9B40-205E019D5C1E}" type="datetimeFigureOut">
              <a:rPr lang="fa-IR" smtClean="0"/>
              <a:t>22/08/1441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6E3F-D25D-4419-83F3-09C5046D99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85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BB5-20B2-4DA0-9B40-205E019D5C1E}" type="datetimeFigureOut">
              <a:rPr lang="fa-IR" smtClean="0"/>
              <a:t>22/08/1441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6E3F-D25D-4419-83F3-09C5046D99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415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BB5-20B2-4DA0-9B40-205E019D5C1E}" type="datetimeFigureOut">
              <a:rPr lang="fa-IR" smtClean="0"/>
              <a:t>22/08/1441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6E3F-D25D-4419-83F3-09C5046D99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47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BB5-20B2-4DA0-9B40-205E019D5C1E}" type="datetimeFigureOut">
              <a:rPr lang="fa-IR" smtClean="0"/>
              <a:t>22/08/1441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6E3F-D25D-4419-83F3-09C5046D99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507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BB5-20B2-4DA0-9B40-205E019D5C1E}" type="datetimeFigureOut">
              <a:rPr lang="fa-IR" smtClean="0"/>
              <a:t>22/08/1441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6E3F-D25D-4419-83F3-09C5046D99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24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FBBB5-20B2-4DA0-9B40-205E019D5C1E}" type="datetimeFigureOut">
              <a:rPr lang="fa-IR" smtClean="0"/>
              <a:t>22/08/1441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6E3F-D25D-4419-83F3-09C5046D99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473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1009983"/>
            <a:ext cx="6858000" cy="4838033"/>
          </a:xfrm>
          <a:prstGeom prst="rect">
            <a:avLst/>
          </a:prstGeom>
        </p:spPr>
      </p:pic>
      <p:pic>
        <p:nvPicPr>
          <p:cNvPr id="5" name="Safhee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3706" y="2307803"/>
            <a:ext cx="2242391" cy="22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3354" y="1012993"/>
            <a:ext cx="6829504" cy="4823012"/>
          </a:xfrm>
        </p:spPr>
      </p:pic>
      <p:pic>
        <p:nvPicPr>
          <p:cNvPr id="5" name="Safhe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2353" y="2392950"/>
            <a:ext cx="2063097" cy="20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</cp:revision>
  <dcterms:created xsi:type="dcterms:W3CDTF">2020-04-15T15:45:39Z</dcterms:created>
  <dcterms:modified xsi:type="dcterms:W3CDTF">2020-04-15T15:45:53Z</dcterms:modified>
</cp:coreProperties>
</file>