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4645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3365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80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7798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3792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849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84661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864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3598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6337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989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6AAB-100B-4DC0-BBBE-9B3A992F9778}" type="datetimeFigureOut">
              <a:rPr lang="fa-IR" smtClean="0"/>
              <a:t>01/09/1441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59850-6D74-4640-944C-815CE70345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0002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28" y="45987"/>
            <a:ext cx="4718219" cy="7282659"/>
          </a:xfrm>
          <a:prstGeom prst="rect">
            <a:avLst/>
          </a:prstGeom>
        </p:spPr>
      </p:pic>
      <p:pic>
        <p:nvPicPr>
          <p:cNvPr id="5" name="Safheee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425" y="2281519"/>
            <a:ext cx="2228944" cy="22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54" y="-1414"/>
            <a:ext cx="4854630" cy="6859414"/>
          </a:xfrm>
        </p:spPr>
      </p:pic>
      <p:pic>
        <p:nvPicPr>
          <p:cNvPr id="7" name="Safhee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9311" y="2496672"/>
            <a:ext cx="2282732" cy="22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9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54"/>
            <a:ext cx="4823022" cy="6854945"/>
          </a:xfrm>
        </p:spPr>
      </p:pic>
      <p:pic>
        <p:nvPicPr>
          <p:cNvPr id="5" name="Safhe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472" y="2407024"/>
            <a:ext cx="2251356" cy="22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2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34" y="-25604"/>
            <a:ext cx="4811839" cy="6883603"/>
          </a:xfrm>
        </p:spPr>
      </p:pic>
      <p:pic>
        <p:nvPicPr>
          <p:cNvPr id="5" name="Safhe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283" y="2245660"/>
            <a:ext cx="2529262" cy="25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47" y="20996"/>
            <a:ext cx="4819818" cy="6837003"/>
          </a:xfrm>
        </p:spPr>
      </p:pic>
      <p:pic>
        <p:nvPicPr>
          <p:cNvPr id="5" name="Safhe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778" y="2143490"/>
            <a:ext cx="2592014" cy="25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18" y="-16387"/>
            <a:ext cx="4818529" cy="6817326"/>
          </a:xfrm>
        </p:spPr>
      </p:pic>
      <p:pic>
        <p:nvPicPr>
          <p:cNvPr id="6" name="Safgee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849" y="2460813"/>
            <a:ext cx="2211014" cy="22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9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47" y="13612"/>
            <a:ext cx="4823012" cy="6854225"/>
          </a:xfrm>
        </p:spPr>
      </p:pic>
      <p:pic>
        <p:nvPicPr>
          <p:cNvPr id="5" name="Safhee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553" y="2837330"/>
            <a:ext cx="2376862" cy="23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4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76" y="25778"/>
            <a:ext cx="4791427" cy="6832222"/>
          </a:xfrm>
        </p:spPr>
      </p:pic>
    </p:spTree>
    <p:extLst>
      <p:ext uri="{BB962C8B-B14F-4D97-AF65-F5344CB8AC3E}">
        <p14:creationId xmlns:p14="http://schemas.microsoft.com/office/powerpoint/2010/main" val="825504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10</dc:creator>
  <cp:lastModifiedBy>win 10</cp:lastModifiedBy>
  <cp:revision>2</cp:revision>
  <dcterms:created xsi:type="dcterms:W3CDTF">2020-04-23T18:58:41Z</dcterms:created>
  <dcterms:modified xsi:type="dcterms:W3CDTF">2020-04-23T18:58:57Z</dcterms:modified>
</cp:coreProperties>
</file>