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73252" autoAdjust="0"/>
  </p:normalViewPr>
  <p:slideViewPr>
    <p:cSldViewPr>
      <p:cViewPr varScale="1">
        <p:scale>
          <a:sx n="75" d="100"/>
          <a:sy n="75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B080-DE21-4E1E-817C-045187C3CC4E}" type="datetimeFigureOut">
              <a:rPr lang="fa-IR" smtClean="0"/>
              <a:t>14/08/1441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EC40-588F-4E1D-8617-C2E13B896BA5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user\Desktop\فرهنگی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 descr="C:\Users\user\Desktop\فرهنگی\1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 descr="C:\Users\user\Desktop\فرهنگی\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 descr="C:\Users\user\Desktop\فرهنگی\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 descr="C:\Users\user\Desktop\فرهنگی\1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4338" name="Picture 2" descr="C:\Users\user\Desktop\فرهنگی\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 descr="C:\Users\user\Desktop\فرهنگی\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 descr="C:\Users\user\Desktop\فرهنگی\1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3" name="Picture 3" descr="C:\Users\user\Desktop\فرهنگی\1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434" name="Picture 2" descr="C:\Users\user\Desktop\فرهنگی\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C:\Users\user\Desktop\فرهنگی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C:\Users\user\Desktop\فرهنگی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C:\Users\user\Desktop\فرهنگی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C:\Users\user\Desktop\فرهنگی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 descr="C:\Users\user\Desktop\فرهنگی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 descr="C:\Users\user\Desktop\فرهنگی\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 descr="C:\Users\user\Desktop\فرهنگی\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 descr="C:\Users\user\Desktop\فرهنگی\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20</cp:revision>
  <dcterms:created xsi:type="dcterms:W3CDTF">2020-04-07T12:46:10Z</dcterms:created>
  <dcterms:modified xsi:type="dcterms:W3CDTF">2020-04-07T13:07:11Z</dcterms:modified>
</cp:coreProperties>
</file>