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4" r:id="rId2"/>
    <p:sldId id="271" r:id="rId3"/>
    <p:sldId id="273" r:id="rId4"/>
    <p:sldId id="269" r:id="rId5"/>
    <p:sldId id="264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بسم الله الرحمن الرحیم</a:t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آموزش زبان فارسی </a:t>
            </a:r>
          </a:p>
          <a:p>
            <a:r>
              <a:rPr lang="fa-IR" dirty="0" smtClean="0"/>
              <a:t>دکتر حاجی قاسملو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1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7"/>
    </mc:Choice>
    <mc:Fallback xmlns="">
      <p:transition spd="slow" advTm="1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36" y="-2667529"/>
            <a:ext cx="6096528" cy="1219305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76"/>
    </mc:Choice>
    <mc:Fallback xmlns="">
      <p:transition spd="slow" advTm="48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800100"/>
            <a:ext cx="5041900" cy="52419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75"/>
    </mc:Choice>
    <mc:Fallback xmlns="">
      <p:transition spd="slow" advTm="120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0"/>
            <a:ext cx="50165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1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77"/>
    </mc:Choice>
    <mc:Fallback xmlns="">
      <p:transition spd="slow" advTm="279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342900"/>
            <a:ext cx="49022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3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62"/>
    </mc:Choice>
    <mc:Fallback xmlns="">
      <p:transition spd="slow" advTm="94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46101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732"/>
    </mc:Choice>
    <mc:Fallback xmlns="">
      <p:transition spd="slow" advTm="455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0"/>
            <a:ext cx="4826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0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951"/>
    </mc:Choice>
    <mc:Fallback xmlns="">
      <p:transition spd="slow" advTm="303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8641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9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784"/>
    </mc:Choice>
    <mc:Fallback xmlns="">
      <p:transition spd="slow" advTm="247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</TotalTime>
  <Words>10</Words>
  <Application>Microsoft Office PowerPoint</Application>
  <PresentationFormat>Widescreen</PresentationFormat>
  <Paragraphs>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Tahoma</vt:lpstr>
      <vt:lpstr>Trebuchet MS</vt:lpstr>
      <vt:lpstr>Wingdings 3</vt:lpstr>
      <vt:lpstr>Facet</vt:lpstr>
      <vt:lpstr>بسم الله الرحمن الرحیم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MRT www.Win2Farsi.com</dc:creator>
  <cp:lastModifiedBy>MRT www.Win2Farsi.com</cp:lastModifiedBy>
  <cp:revision>10</cp:revision>
  <dcterms:created xsi:type="dcterms:W3CDTF">2020-04-13T17:36:32Z</dcterms:created>
  <dcterms:modified xsi:type="dcterms:W3CDTF">2020-04-14T17:36:16Z</dcterms:modified>
</cp:coreProperties>
</file>