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2034" y="-72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71450" y="330200"/>
            <a:ext cx="6521958" cy="8717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158749" y="7733502"/>
            <a:ext cx="6542532" cy="1923393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311400"/>
            <a:ext cx="5829300" cy="257126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36446"/>
            <a:ext cx="4800600" cy="2127956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171450" y="330200"/>
            <a:ext cx="6521958" cy="20604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158749" y="1031609"/>
            <a:ext cx="6542532" cy="1923393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91268"/>
            <a:ext cx="1543050" cy="648170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91267"/>
            <a:ext cx="4514850" cy="648170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71450" y="330200"/>
            <a:ext cx="6521958" cy="6841744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4535579" y="6071855"/>
            <a:ext cx="2157322" cy="1031371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1964490" y="5886530"/>
            <a:ext cx="4158386" cy="1227977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121546" y="5904256"/>
            <a:ext cx="4100985" cy="1118393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4207117" y="5884919"/>
            <a:ext cx="2481000" cy="941126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158749" y="5862357"/>
            <a:ext cx="6542532" cy="1920929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24" y="3558476"/>
            <a:ext cx="5829300" cy="2201333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524" y="2076315"/>
            <a:ext cx="4813301" cy="135749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07491" y="3869944"/>
            <a:ext cx="2866644" cy="49794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3869944"/>
            <a:ext cx="2866644" cy="49794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3868387"/>
            <a:ext cx="2866644" cy="924101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4953001"/>
            <a:ext cx="2865041" cy="389590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6150" y="3868385"/>
            <a:ext cx="2866644" cy="924101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4953001"/>
            <a:ext cx="2866644" cy="389590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1450" y="330200"/>
            <a:ext cx="6521958" cy="20604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158749" y="1031609"/>
            <a:ext cx="6542532" cy="1920929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71450" y="330200"/>
            <a:ext cx="6521958" cy="20604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73134"/>
            <a:ext cx="2514600" cy="2751668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158749" y="1031609"/>
            <a:ext cx="6542532" cy="1923393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685800" y="3302000"/>
            <a:ext cx="2514600" cy="1809496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8972" y="2641600"/>
            <a:ext cx="2928057" cy="5503333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71450" y="330200"/>
            <a:ext cx="6521958" cy="8717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158749" y="7733502"/>
            <a:ext cx="6542532" cy="1923393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5617" y="489186"/>
            <a:ext cx="2859484" cy="350990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1250" y="4023548"/>
            <a:ext cx="2863850" cy="349767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8650" y="1981200"/>
            <a:ext cx="2674620" cy="422656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71450" y="330200"/>
            <a:ext cx="6521958" cy="356616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158749" y="2425842"/>
            <a:ext cx="6542532" cy="1920929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488696"/>
            <a:ext cx="6172200" cy="180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72754" y="9028015"/>
            <a:ext cx="2840018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229" y="9028015"/>
            <a:ext cx="2840018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93316" y="9028014"/>
            <a:ext cx="87137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051" y="3864563"/>
            <a:ext cx="5556250" cy="4984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40267"/>
            <a:ext cx="6154615" cy="69202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9" y="7772400"/>
            <a:ext cx="6365631" cy="19473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s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769" y="1354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1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6172200" cy="898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sz="2000" dirty="0">
                <a:cs typeface="B Farnaz" pitchFamily="2" charset="-78"/>
              </a:rPr>
              <a:t>دوش دیدم که ملایک در میخانه زدند</a:t>
            </a:r>
          </a:p>
          <a:p>
            <a:pPr algn="ctr" rtl="1">
              <a:lnSpc>
                <a:spcPct val="200000"/>
              </a:lnSpc>
            </a:pPr>
            <a:r>
              <a:rPr lang="fa-IR" sz="2000" dirty="0">
                <a:cs typeface="B Farnaz" pitchFamily="2" charset="-78"/>
              </a:rPr>
              <a:t>گل آدم بسرشتند و به پیمانه زدند</a:t>
            </a:r>
          </a:p>
          <a:p>
            <a:pPr algn="ctr" rtl="1">
              <a:lnSpc>
                <a:spcPct val="200000"/>
              </a:lnSpc>
            </a:pPr>
            <a:r>
              <a:rPr lang="fa-IR" sz="2000" dirty="0">
                <a:cs typeface="B Farnaz" pitchFamily="2" charset="-78"/>
              </a:rPr>
              <a:t>ساکنان حرم ستر و عفاف ملکوت</a:t>
            </a:r>
          </a:p>
          <a:p>
            <a:pPr algn="ctr" rtl="1">
              <a:lnSpc>
                <a:spcPct val="200000"/>
              </a:lnSpc>
            </a:pPr>
            <a:r>
              <a:rPr lang="fa-IR" sz="2000" dirty="0">
                <a:cs typeface="B Farnaz" pitchFamily="2" charset="-78"/>
              </a:rPr>
              <a:t>با من راه نشین باده مستانه زدند</a:t>
            </a:r>
          </a:p>
          <a:p>
            <a:pPr algn="ctr" rtl="1">
              <a:lnSpc>
                <a:spcPct val="200000"/>
              </a:lnSpc>
            </a:pPr>
            <a:r>
              <a:rPr lang="fa-IR" sz="2000" dirty="0">
                <a:cs typeface="B Farnaz" pitchFamily="2" charset="-78"/>
              </a:rPr>
              <a:t>آسمان بار امانت نتوانست کشید</a:t>
            </a:r>
          </a:p>
          <a:p>
            <a:pPr algn="ctr" rtl="1">
              <a:lnSpc>
                <a:spcPct val="200000"/>
              </a:lnSpc>
            </a:pPr>
            <a:r>
              <a:rPr lang="fa-IR" sz="2000" dirty="0">
                <a:cs typeface="B Farnaz" pitchFamily="2" charset="-78"/>
              </a:rPr>
              <a:t>قرعه کار به نام من دیوانه زدند</a:t>
            </a:r>
          </a:p>
          <a:p>
            <a:pPr algn="ctr" rtl="1">
              <a:lnSpc>
                <a:spcPct val="200000"/>
              </a:lnSpc>
            </a:pPr>
            <a:r>
              <a:rPr lang="fa-IR" sz="2000" dirty="0">
                <a:cs typeface="B Farnaz" pitchFamily="2" charset="-78"/>
              </a:rPr>
              <a:t>جنگ هفتاد و دو ملت همه را عذر بنه</a:t>
            </a:r>
          </a:p>
          <a:p>
            <a:pPr algn="ctr" rtl="1">
              <a:lnSpc>
                <a:spcPct val="200000"/>
              </a:lnSpc>
            </a:pPr>
            <a:r>
              <a:rPr lang="fa-IR" sz="2000" dirty="0">
                <a:cs typeface="B Farnaz" pitchFamily="2" charset="-78"/>
              </a:rPr>
              <a:t>چون ندیدند حقیقت ره افسانه زدند</a:t>
            </a:r>
          </a:p>
          <a:p>
            <a:pPr algn="ctr" rtl="1">
              <a:lnSpc>
                <a:spcPct val="200000"/>
              </a:lnSpc>
            </a:pPr>
            <a:r>
              <a:rPr lang="fa-IR" sz="2000" dirty="0">
                <a:cs typeface="B Farnaz" pitchFamily="2" charset="-78"/>
              </a:rPr>
              <a:t>شکر ایزد که میان من و او صلح افتاد</a:t>
            </a:r>
          </a:p>
          <a:p>
            <a:pPr algn="ctr" rtl="1">
              <a:lnSpc>
                <a:spcPct val="200000"/>
              </a:lnSpc>
            </a:pPr>
            <a:r>
              <a:rPr lang="fa-IR" sz="2000" dirty="0">
                <a:cs typeface="B Farnaz" pitchFamily="2" charset="-78"/>
              </a:rPr>
              <a:t>صوفیان رقص کنان ساغر شکرانه زدند</a:t>
            </a:r>
          </a:p>
          <a:p>
            <a:pPr algn="ctr" rtl="1">
              <a:lnSpc>
                <a:spcPct val="200000"/>
              </a:lnSpc>
            </a:pPr>
            <a:r>
              <a:rPr lang="fa-IR" sz="2000" dirty="0">
                <a:cs typeface="B Farnaz" pitchFamily="2" charset="-78"/>
              </a:rPr>
              <a:t>آتش آن نیست که از شعله او خندد شمع</a:t>
            </a:r>
          </a:p>
          <a:p>
            <a:pPr algn="ctr" rtl="1">
              <a:lnSpc>
                <a:spcPct val="200000"/>
              </a:lnSpc>
            </a:pPr>
            <a:r>
              <a:rPr lang="fa-IR" sz="2000" dirty="0">
                <a:cs typeface="B Farnaz" pitchFamily="2" charset="-78"/>
              </a:rPr>
              <a:t>آتش آن است که در خرمن پروانه زدند</a:t>
            </a:r>
          </a:p>
          <a:p>
            <a:pPr algn="ctr" rtl="1">
              <a:lnSpc>
                <a:spcPct val="200000"/>
              </a:lnSpc>
            </a:pPr>
            <a:r>
              <a:rPr lang="fa-IR" sz="2000" dirty="0">
                <a:cs typeface="B Farnaz" pitchFamily="2" charset="-78"/>
              </a:rPr>
              <a:t>کس چو حافظ نگشاد از رخ اندیشه نقاب</a:t>
            </a:r>
          </a:p>
          <a:p>
            <a:pPr algn="ctr" rtl="1">
              <a:lnSpc>
                <a:spcPct val="200000"/>
              </a:lnSpc>
            </a:pPr>
            <a:r>
              <a:rPr lang="fa-IR" sz="2000" dirty="0">
                <a:cs typeface="B Farnaz" pitchFamily="2" charset="-78"/>
              </a:rPr>
              <a:t>تا سر زلف سخن را به قلم شانه زدند</a:t>
            </a:r>
          </a:p>
          <a:p>
            <a:pPr algn="ctr" rtl="1"/>
            <a:endParaRPr lang="en-US" dirty="0"/>
          </a:p>
        </p:txBody>
      </p:sp>
      <p:pic>
        <p:nvPicPr>
          <p:cNvPr id="3" name="hafez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8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</TotalTime>
  <Words>103</Words>
  <Application>Microsoft Office PowerPoint</Application>
  <PresentationFormat>A4 Paper (210x297 mm)</PresentationFormat>
  <Paragraphs>14</Paragraphs>
  <Slides>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Waveform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Amir-1</dc:creator>
  <cp:lastModifiedBy>Amir-1</cp:lastModifiedBy>
  <cp:revision>7</cp:revision>
  <dcterms:created xsi:type="dcterms:W3CDTF">2006-08-16T00:00:00Z</dcterms:created>
  <dcterms:modified xsi:type="dcterms:W3CDTF">2020-04-19T06:49:02Z</dcterms:modified>
</cp:coreProperties>
</file>