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7D8AD61-A8E5-4908-98BA-FBB5C0F9A698}" type="datetimeFigureOut">
              <a:rPr lang="fa-IR" smtClean="0"/>
              <a:t>02/18/1431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F6921C2-58B6-49F6-871A-2A8613586D93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543800" cy="2592288"/>
          </a:xfrm>
        </p:spPr>
        <p:txBody>
          <a:bodyPr/>
          <a:lstStyle/>
          <a:p>
            <a:pPr algn="ctr"/>
            <a:r>
              <a:rPr lang="fa-IR" sz="6000" dirty="0" smtClean="0">
                <a:cs typeface="2  Elham" pitchFamily="2" charset="-78"/>
              </a:rPr>
              <a:t>بسم الله الرحمن الرحیم</a:t>
            </a:r>
            <a:br>
              <a:rPr lang="fa-IR" sz="6000" dirty="0" smtClean="0">
                <a:cs typeface="2  Elham" pitchFamily="2" charset="-78"/>
              </a:rPr>
            </a:br>
            <a:r>
              <a:rPr lang="fa-IR" sz="6000" dirty="0">
                <a:cs typeface="2  Elham" pitchFamily="2" charset="-78"/>
              </a:rPr>
              <a:t/>
            </a:r>
            <a:br>
              <a:rPr lang="fa-IR" sz="6000" dirty="0">
                <a:cs typeface="2  Elham" pitchFamily="2" charset="-78"/>
              </a:rPr>
            </a:br>
            <a:r>
              <a:rPr lang="fa-IR" sz="2800" dirty="0" smtClean="0">
                <a:cs typeface="2  Elham" pitchFamily="2" charset="-78"/>
              </a:rPr>
              <a:t>دانشگاه فرهنگیان خوی</a:t>
            </a:r>
            <a:endParaRPr lang="fa-IR" sz="6000" dirty="0">
              <a:cs typeface="2  Elham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645024"/>
            <a:ext cx="7554416" cy="2069976"/>
          </a:xfrm>
          <a:ln w="5715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a-IR" dirty="0" smtClean="0"/>
              <a:t>نگارش خلاق</a:t>
            </a:r>
          </a:p>
          <a:p>
            <a:pPr algn="ctr"/>
            <a:r>
              <a:rPr lang="fa-IR" dirty="0" smtClean="0"/>
              <a:t>تربیت بدنی 97</a:t>
            </a:r>
          </a:p>
          <a:p>
            <a:pPr algn="ctr"/>
            <a:r>
              <a:rPr lang="fa-IR" dirty="0" smtClean="0"/>
              <a:t>مدرس:کامرانی</a:t>
            </a:r>
          </a:p>
          <a:p>
            <a:pPr algn="ctr"/>
            <a:r>
              <a:rPr lang="fa-IR" dirty="0" smtClean="0"/>
              <a:t>تاریخ:99/02/06</a:t>
            </a:r>
          </a:p>
          <a:p>
            <a:pPr algn="ctr"/>
            <a:endParaRPr lang="fa-IR" dirty="0" smtClean="0"/>
          </a:p>
          <a:p>
            <a:pPr algn="ctr"/>
            <a:endParaRPr lang="fa-IR" dirty="0" smtClean="0"/>
          </a:p>
          <a:p>
            <a:pPr algn="ct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6493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554416" cy="404664"/>
          </a:xfrm>
        </p:spPr>
        <p:txBody>
          <a:bodyPr>
            <a:normAutofit/>
          </a:bodyPr>
          <a:lstStyle/>
          <a:p>
            <a:pPr algn="ctr"/>
            <a:r>
              <a:rPr lang="fa-IR" sz="1800" dirty="0" smtClean="0"/>
              <a:t>دانشگاه فرهنگیان خوی*نگارش خلاق*کامرانی</a:t>
            </a:r>
            <a:endParaRPr lang="fa-IR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76672"/>
            <a:ext cx="7543800" cy="5472608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fa-IR" dirty="0" smtClean="0">
                <a:solidFill>
                  <a:schemeClr val="accent1"/>
                </a:solidFill>
              </a:rPr>
              <a:t>اهداف نگارش:</a:t>
            </a:r>
          </a:p>
          <a:p>
            <a:pPr>
              <a:lnSpc>
                <a:spcPct val="200000"/>
              </a:lnSpc>
            </a:pPr>
            <a:r>
              <a:rPr lang="fa-IR" dirty="0" smtClean="0"/>
              <a:t>نویسنده یا اثبات دعویی را در مدنظر دارد یا وصف تجربه یا رویدادی را می خواهد بیان کند.</a:t>
            </a:r>
          </a:p>
          <a:p>
            <a:pPr>
              <a:lnSpc>
                <a:spcPct val="200000"/>
              </a:lnSpc>
            </a:pPr>
            <a:r>
              <a:rPr lang="fa-IR" dirty="0" smtClean="0">
                <a:solidFill>
                  <a:schemeClr val="accent1"/>
                </a:solidFill>
              </a:rPr>
              <a:t>مخاطبان هر نوشته به چند دسته تقسیم می شوند:</a:t>
            </a:r>
            <a:endParaRPr lang="fa-IR" dirty="0" smtClean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fa-IR" dirty="0" smtClean="0">
                <a:solidFill>
                  <a:schemeClr val="tx1"/>
                </a:solidFill>
              </a:rPr>
              <a:t>1.مخاطب گاهی یک نفر است(مانند نامه های دوستانه)</a:t>
            </a:r>
          </a:p>
          <a:p>
            <a:pPr>
              <a:lnSpc>
                <a:spcPct val="200000"/>
              </a:lnSpc>
            </a:pPr>
            <a:r>
              <a:rPr lang="fa-IR" dirty="0" smtClean="0">
                <a:solidFill>
                  <a:schemeClr val="tx1"/>
                </a:solidFill>
              </a:rPr>
              <a:t>2.مخاطب گاهی چند نفر میباشد(مانند گزارش یا نمایشنامه)</a:t>
            </a:r>
          </a:p>
          <a:p>
            <a:pPr>
              <a:lnSpc>
                <a:spcPct val="200000"/>
              </a:lnSpc>
            </a:pPr>
            <a:r>
              <a:rPr lang="fa-IR" dirty="0" smtClean="0">
                <a:solidFill>
                  <a:schemeClr val="tx1"/>
                </a:solidFill>
              </a:rPr>
              <a:t>3.گاهی مخاطب همه افراد یک نسل است(مانند اعلامیه حقوق بشر)</a:t>
            </a:r>
          </a:p>
          <a:p>
            <a:endParaRPr lang="fa-IR" dirty="0" smtClean="0">
              <a:solidFill>
                <a:schemeClr val="accent1"/>
              </a:solidFill>
            </a:endParaRPr>
          </a:p>
          <a:p>
            <a:endParaRPr lang="fa-I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59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7560840" cy="332656"/>
          </a:xfrm>
        </p:spPr>
        <p:txBody>
          <a:bodyPr>
            <a:noAutofit/>
          </a:bodyPr>
          <a:lstStyle/>
          <a:p>
            <a:pPr algn="ctr"/>
            <a:r>
              <a:rPr lang="fa-IR" sz="1800" dirty="0" smtClean="0"/>
              <a:t>دانشگاه فرهنگیان خوی*نگارش خلاق*کامرانی</a:t>
            </a:r>
            <a:endParaRPr lang="fa-IR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48680"/>
            <a:ext cx="7543800" cy="5544616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a-IR" dirty="0" smtClean="0">
                <a:solidFill>
                  <a:schemeClr val="accent1"/>
                </a:solidFill>
              </a:rPr>
              <a:t>شط داستانی:</a:t>
            </a:r>
          </a:p>
          <a:p>
            <a:pPr>
              <a:lnSpc>
                <a:spcPct val="20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در غرب نوعی نوشته تخیلی است که آن را شط داستانی لقب داده اند و در حقیقت زنجیره ای از چند رمان به هم پیوسته که برای پدید اوردن چنین اثری یک عمر تجربه و سالهای سال تلاش خلاق نیاز است </a:t>
            </a:r>
            <a:r>
              <a:rPr lang="fa-IR" sz="20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تنظیم خلاصه مطالب مستلزم مرتب کردن مواداست .</a:t>
            </a:r>
          </a:p>
          <a:p>
            <a:pPr>
              <a:lnSpc>
                <a:spcPct val="20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روش مرتب کردن مواد نوشته:</a:t>
            </a:r>
          </a:p>
          <a:p>
            <a:pPr>
              <a:lnSpc>
                <a:spcPct val="20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1.ترتیب مواد نوشته برحسب تسلسل زمانی </a:t>
            </a:r>
          </a:p>
          <a:p>
            <a:pPr>
              <a:lnSpc>
                <a:spcPct val="20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2.ترتیب موتد نوشته بر اساس ترتب منطقی و مفهومی یا تلفیقی از این دو</a:t>
            </a:r>
          </a:p>
          <a:p>
            <a:endParaRPr lang="fa-IR" sz="2000" dirty="0" smtClean="0">
              <a:solidFill>
                <a:schemeClr val="accent1"/>
              </a:solidFill>
            </a:endParaRPr>
          </a:p>
          <a:p>
            <a:endParaRPr lang="fa-IR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5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554416" cy="332656"/>
          </a:xfrm>
        </p:spPr>
        <p:txBody>
          <a:bodyPr>
            <a:noAutofit/>
          </a:bodyPr>
          <a:lstStyle/>
          <a:p>
            <a:pPr algn="ctr"/>
            <a:r>
              <a:rPr lang="fa-IR" sz="1800" dirty="0" smtClean="0"/>
              <a:t>دانشگاه فرهنگیان خوی*نگارش خلاق*کامرانی</a:t>
            </a:r>
            <a:endParaRPr lang="fa-IR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48680"/>
            <a:ext cx="7543800" cy="54726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برای مطالب هر پاره از نوشته دو سیاهه میتوان تصور کرد: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1.سیاهه آزمایشی 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2.سیاهه نهایی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سیاهه آزمایشی: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در سیاهه آزمایشی نویسنده مطالب هرپاره را به همان ترتیبی که به ذهن او در می آیند یا از مراجع استخراج میشوند درج میکند و بعدا به ویرایش و پردازش مطالب میپردازد.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سیاهه نهایی: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درسیاهه نهایی مواد با توجه به غرض نویسنده و تاکیدی که در نظر دارد برروی جنبه یا جنبه هایی از موضوع بگذارد گروه بندی میشوند وبخش های اصلی نوشته نقش روشن تری می یابند و ارتباط انها مشخص تر میشود و قسمت های زاید سیاهه آزمایشی حذف  یا با مطالبی که با آنها پیوند دارند ادغام میگردند.</a:t>
            </a:r>
            <a:endParaRPr lang="fa-I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23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5032"/>
            <a:ext cx="7554416" cy="332656"/>
          </a:xfrm>
        </p:spPr>
        <p:txBody>
          <a:bodyPr>
            <a:noAutofit/>
          </a:bodyPr>
          <a:lstStyle/>
          <a:p>
            <a:pPr algn="ctr"/>
            <a:r>
              <a:rPr lang="fa-IR" sz="1800" dirty="0" smtClean="0"/>
              <a:t>دانشگاه فرهنگیان*نگارش خلاق*کامرانی</a:t>
            </a:r>
            <a:endParaRPr lang="fa-IR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76672"/>
            <a:ext cx="7543800" cy="56166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حشو: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حشو همان واژه ها و عبارت های زاید و بی نقشی است که از چگالی سخن می کاهد ازدحام عناصر حشو ذهن خواننده را از توجه به اصل سخن منحرف میکند.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حشو موجبات صوری متعددی دارد از جمله: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بهره نگرفتن از کاربرد ضمیر،استعمال قید و صفتی که بر مقید و موصوف چیزی نمی افزاید،از مصادیق دیگر حشو تکیه کلام است و ان کلمه یا عبارت یا جمله ای است که در لا بلای سخن از روی عادت تکرار میشود .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accent1"/>
                </a:solidFill>
              </a:rPr>
              <a:t>ساده نویسی: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برای القای صداقت و صمیمیت بیان هرچه ساده تر و از تکلف دور تر باشد بهتر است ساده نویسی با زبان محتوره پیوند دارد ولی به معنای همسان بودن انها نیست.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ساده نویسی در برخی از مکاتیب دوره قاجاریه و عصر حاضر رونق میگیرد و گاهی به صورت سهل و ممتنع جلوه درخشانی می یابد مانند منشات قائم مقام فراهانی.</a:t>
            </a:r>
            <a:endParaRPr lang="fa-I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052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56</TotalTime>
  <Words>428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بسم الله الرحمن الرحیم  دانشگاه فرهنگیان خوی</vt:lpstr>
      <vt:lpstr>دانشگاه فرهنگیان خوی*نگارش خلاق*کامرانی</vt:lpstr>
      <vt:lpstr>دانشگاه فرهنگیان خوی*نگارش خلاق*کامرانی</vt:lpstr>
      <vt:lpstr>دانشگاه فرهنگیان خوی*نگارش خلاق*کامرانی</vt:lpstr>
      <vt:lpstr>دانشگاه فرهنگیان*نگارش خلاق*کامرانی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  دانشگاه فرهنگیان خوی</dc:title>
  <dc:creator>ABDALI</dc:creator>
  <cp:lastModifiedBy>ABDALI</cp:lastModifiedBy>
  <cp:revision>7</cp:revision>
  <dcterms:created xsi:type="dcterms:W3CDTF">2010-02-01T22:08:09Z</dcterms:created>
  <dcterms:modified xsi:type="dcterms:W3CDTF">2010-02-01T23:05:05Z</dcterms:modified>
</cp:coreProperties>
</file>