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2" r:id="rId3"/>
    <p:sldId id="257" r:id="rId4"/>
    <p:sldId id="264" r:id="rId5"/>
    <p:sldId id="263" r:id="rId6"/>
    <p:sldId id="258" r:id="rId7"/>
    <p:sldId id="259" r:id="rId8"/>
    <p:sldId id="260" r:id="rId9"/>
    <p:sldId id="261"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3E41D0-CFF8-49DA-8A8F-808B3A4A7297}" type="datetimeFigureOut">
              <a:rPr lang="fa-IR" smtClean="0"/>
              <a:t>08/14/1441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E41D0-CFF8-49DA-8A8F-808B3A4A7297}" type="datetimeFigureOut">
              <a:rPr lang="fa-IR" smtClean="0"/>
              <a:t>08/14/1441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3E41D0-CFF8-49DA-8A8F-808B3A4A7297}" type="datetimeFigureOut">
              <a:rPr lang="fa-IR" smtClean="0"/>
              <a:t>08/14/1441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03E41D0-CFF8-49DA-8A8F-808B3A4A7297}" type="datetimeFigureOut">
              <a:rPr lang="fa-IR" smtClean="0"/>
              <a:t>08/14/1441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E41D0-CFF8-49DA-8A8F-808B3A4A7297}" type="datetimeFigureOut">
              <a:rPr lang="fa-IR" smtClean="0"/>
              <a:t>08/14/1441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03E41D0-CFF8-49DA-8A8F-808B3A4A7297}" type="datetimeFigureOut">
              <a:rPr lang="fa-IR" smtClean="0"/>
              <a:t>08/14/1441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C13A5F-FF18-470D-8FC7-5FF233614BEE}" type="slidenum">
              <a:rPr lang="fa-IR" smtClean="0"/>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3E41D0-CFF8-49DA-8A8F-808B3A4A7297}" type="datetimeFigureOut">
              <a:rPr lang="fa-IR" smtClean="0"/>
              <a:t>08/14/1441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CC13A5F-FF18-470D-8FC7-5FF233614BEE}" type="slidenum">
              <a:rPr lang="fa-IR" smtClean="0"/>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3E41D0-CFF8-49DA-8A8F-808B3A4A7297}" type="datetimeFigureOut">
              <a:rPr lang="fa-IR" smtClean="0"/>
              <a:t>08/14/1441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E41D0-CFF8-49DA-8A8F-808B3A4A7297}" type="datetimeFigureOut">
              <a:rPr lang="fa-IR" smtClean="0"/>
              <a:t>08/14/1441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E41D0-CFF8-49DA-8A8F-808B3A4A7297}" type="datetimeFigureOut">
              <a:rPr lang="fa-IR" smtClean="0"/>
              <a:t>08/14/1441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C13A5F-FF18-470D-8FC7-5FF233614BEE}" type="slidenum">
              <a:rPr lang="fa-IR" smtClean="0"/>
              <a:t>‹#›</a:t>
            </a:fld>
            <a:endParaRPr lang="fa-I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E41D0-CFF8-49DA-8A8F-808B3A4A7297}" type="datetimeFigureOut">
              <a:rPr lang="fa-IR" smtClean="0"/>
              <a:t>08/14/1441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CC13A5F-FF18-470D-8FC7-5FF233614BEE}" type="slidenum">
              <a:rPr lang="fa-IR" smtClean="0"/>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03E41D0-CFF8-49DA-8A8F-808B3A4A7297}" type="datetimeFigureOut">
              <a:rPr lang="fa-IR" smtClean="0"/>
              <a:t>08/14/1441</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CC13A5F-FF18-470D-8FC7-5FF233614BE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sp>
        <p:nvSpPr>
          <p:cNvPr id="2" name="Title 1"/>
          <p:cNvSpPr>
            <a:spLocks noGrp="1"/>
          </p:cNvSpPr>
          <p:nvPr>
            <p:ph type="ctrTitle"/>
          </p:nvPr>
        </p:nvSpPr>
        <p:spPr/>
        <p:txBody>
          <a:bodyPr/>
          <a:lstStyle/>
          <a:p>
            <a:r>
              <a:rPr lang="fa-IR" dirty="0" smtClean="0"/>
              <a:t>اموزش قران – استاد اکبری</a:t>
            </a:r>
            <a:endParaRPr lang="fa-IR" dirty="0"/>
          </a:p>
        </p:txBody>
      </p:sp>
    </p:spTree>
    <p:extLst>
      <p:ext uri="{BB962C8B-B14F-4D97-AF65-F5344CB8AC3E}">
        <p14:creationId xmlns:p14="http://schemas.microsoft.com/office/powerpoint/2010/main" val="93728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07704" y="260648"/>
            <a:ext cx="6291176" cy="6048672"/>
          </a:xfrm>
        </p:spPr>
      </p:pic>
      <p:sp>
        <p:nvSpPr>
          <p:cNvPr id="4" name="Content Placeholder 3"/>
          <p:cNvSpPr>
            <a:spLocks noGrp="1"/>
          </p:cNvSpPr>
          <p:nvPr>
            <p:ph sz="quarter" idx="14"/>
          </p:nvPr>
        </p:nvSpPr>
        <p:spPr>
          <a:xfrm flipV="1">
            <a:off x="3275856" y="4581128"/>
            <a:ext cx="3346704" cy="45719"/>
          </a:xfrm>
        </p:spPr>
        <p:txBody>
          <a:bodyPr>
            <a:normAutofit fontScale="25000" lnSpcReduction="20000"/>
          </a:bodyPr>
          <a:lstStyle/>
          <a:p>
            <a:endParaRPr lang="fa-IR" dirty="0"/>
          </a:p>
        </p:txBody>
      </p:sp>
    </p:spTree>
    <p:extLst>
      <p:ext uri="{BB962C8B-B14F-4D97-AF65-F5344CB8AC3E}">
        <p14:creationId xmlns:p14="http://schemas.microsoft.com/office/powerpoint/2010/main" val="340130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653136"/>
            <a:ext cx="6512511" cy="1143000"/>
          </a:xfrm>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764704"/>
            <a:ext cx="3672408" cy="5073426"/>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764704"/>
            <a:ext cx="3600400" cy="5145434"/>
          </a:xfrm>
        </p:spPr>
      </p:pic>
    </p:spTree>
    <p:extLst>
      <p:ext uri="{BB962C8B-B14F-4D97-AF65-F5344CB8AC3E}">
        <p14:creationId xmlns:p14="http://schemas.microsoft.com/office/powerpoint/2010/main" val="61436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764704"/>
            <a:ext cx="3429947" cy="525658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764704"/>
            <a:ext cx="3636484" cy="5289450"/>
          </a:xfrm>
        </p:spPr>
      </p:pic>
    </p:spTree>
    <p:extLst>
      <p:ext uri="{BB962C8B-B14F-4D97-AF65-F5344CB8AC3E}">
        <p14:creationId xmlns:p14="http://schemas.microsoft.com/office/powerpoint/2010/main" val="68710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00" y="856343"/>
            <a:ext cx="3528392" cy="519781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16016" y="836712"/>
            <a:ext cx="3672408" cy="5217442"/>
          </a:xfrm>
        </p:spPr>
      </p:pic>
    </p:spTree>
    <p:extLst>
      <p:ext uri="{BB962C8B-B14F-4D97-AF65-F5344CB8AC3E}">
        <p14:creationId xmlns:p14="http://schemas.microsoft.com/office/powerpoint/2010/main" val="2085943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95735" y="260648"/>
            <a:ext cx="5583921" cy="5976664"/>
          </a:xfrm>
        </p:spPr>
      </p:pic>
      <p:sp>
        <p:nvSpPr>
          <p:cNvPr id="4" name="Content Placeholder 3"/>
          <p:cNvSpPr>
            <a:spLocks noGrp="1"/>
          </p:cNvSpPr>
          <p:nvPr>
            <p:ph sz="quarter" idx="14"/>
          </p:nvPr>
        </p:nvSpPr>
        <p:spPr>
          <a:xfrm flipV="1">
            <a:off x="2771800" y="6381328"/>
            <a:ext cx="3346704" cy="72008"/>
          </a:xfrm>
        </p:spPr>
        <p:txBody>
          <a:bodyPr>
            <a:normAutofit fontScale="25000" lnSpcReduction="20000"/>
          </a:bodyPr>
          <a:lstStyle/>
          <a:p>
            <a:endParaRPr lang="fa-IR" dirty="0"/>
          </a:p>
        </p:txBody>
      </p:sp>
    </p:spTree>
    <p:extLst>
      <p:ext uri="{BB962C8B-B14F-4D97-AF65-F5344CB8AC3E}">
        <p14:creationId xmlns:p14="http://schemas.microsoft.com/office/powerpoint/2010/main" val="328234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15616" y="731838"/>
            <a:ext cx="3384376" cy="5361458"/>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731838"/>
            <a:ext cx="3616311" cy="5361458"/>
          </a:xfrm>
        </p:spPr>
      </p:pic>
    </p:spTree>
    <p:extLst>
      <p:ext uri="{BB962C8B-B14F-4D97-AF65-F5344CB8AC3E}">
        <p14:creationId xmlns:p14="http://schemas.microsoft.com/office/powerpoint/2010/main" val="406758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731838"/>
            <a:ext cx="3600399" cy="521744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731838"/>
            <a:ext cx="3600400" cy="5145434"/>
          </a:xfrm>
        </p:spPr>
      </p:pic>
    </p:spTree>
    <p:extLst>
      <p:ext uri="{BB962C8B-B14F-4D97-AF65-F5344CB8AC3E}">
        <p14:creationId xmlns:p14="http://schemas.microsoft.com/office/powerpoint/2010/main" val="160195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71600" y="764704"/>
            <a:ext cx="3600399" cy="5544616"/>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764704"/>
            <a:ext cx="3456384" cy="5544616"/>
          </a:xfrm>
        </p:spPr>
      </p:pic>
    </p:spTree>
    <p:extLst>
      <p:ext uri="{BB962C8B-B14F-4D97-AF65-F5344CB8AC3E}">
        <p14:creationId xmlns:p14="http://schemas.microsoft.com/office/powerpoint/2010/main" val="2885048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692696"/>
            <a:ext cx="3834750" cy="521744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692696"/>
            <a:ext cx="3528392" cy="5184576"/>
          </a:xfrm>
        </p:spPr>
      </p:pic>
    </p:spTree>
    <p:extLst>
      <p:ext uri="{BB962C8B-B14F-4D97-AF65-F5344CB8AC3E}">
        <p14:creationId xmlns:p14="http://schemas.microsoft.com/office/powerpoint/2010/main" val="340053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59632" y="764704"/>
            <a:ext cx="3456384" cy="514543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764704"/>
            <a:ext cx="3600400" cy="5184576"/>
          </a:xfrm>
        </p:spPr>
      </p:pic>
    </p:spTree>
    <p:extLst>
      <p:ext uri="{BB962C8B-B14F-4D97-AF65-F5344CB8AC3E}">
        <p14:creationId xmlns:p14="http://schemas.microsoft.com/office/powerpoint/2010/main" val="50669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547664" y="5157192"/>
            <a:ext cx="245625" cy="357976"/>
          </a:xfrm>
        </p:spPr>
        <p:txBody>
          <a:bodyPr/>
          <a:lstStyle/>
          <a:p>
            <a:endParaRPr lang="fa-IR"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196752"/>
            <a:ext cx="7848872" cy="4475857"/>
          </a:xfrm>
        </p:spPr>
      </p:pic>
    </p:spTree>
    <p:extLst>
      <p:ext uri="{BB962C8B-B14F-4D97-AF65-F5344CB8AC3E}">
        <p14:creationId xmlns:p14="http://schemas.microsoft.com/office/powerpoint/2010/main" val="297826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972457"/>
            <a:ext cx="3672408" cy="4976823"/>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9992" y="908720"/>
            <a:ext cx="3959424" cy="5062415"/>
          </a:xfrm>
        </p:spPr>
      </p:pic>
    </p:spTree>
    <p:extLst>
      <p:ext uri="{BB962C8B-B14F-4D97-AF65-F5344CB8AC3E}">
        <p14:creationId xmlns:p14="http://schemas.microsoft.com/office/powerpoint/2010/main" val="45601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908720"/>
            <a:ext cx="3672408" cy="5256584"/>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8" y="980728"/>
            <a:ext cx="3960440" cy="5219768"/>
          </a:xfrm>
        </p:spPr>
      </p:pic>
    </p:spTree>
    <p:extLst>
      <p:ext uri="{BB962C8B-B14F-4D97-AF65-F5344CB8AC3E}">
        <p14:creationId xmlns:p14="http://schemas.microsoft.com/office/powerpoint/2010/main" val="103300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flipV="1">
            <a:off x="3275856" y="4941169"/>
            <a:ext cx="2626624" cy="1728192"/>
          </a:xfrm>
        </p:spPr>
        <p:txBody>
          <a:bodyPr>
            <a:normAutofit/>
          </a:bodyPr>
          <a:lstStyle/>
          <a:p>
            <a:endParaRPr lang="fa-IR"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259632" y="1916832"/>
            <a:ext cx="6586686" cy="4464496"/>
          </a:xfrm>
        </p:spPr>
      </p:pic>
      <p:sp>
        <p:nvSpPr>
          <p:cNvPr id="6" name="Title 5"/>
          <p:cNvSpPr>
            <a:spLocks noGrp="1"/>
          </p:cNvSpPr>
          <p:nvPr>
            <p:ph type="title"/>
          </p:nvPr>
        </p:nvSpPr>
        <p:spPr>
          <a:xfrm>
            <a:off x="1403648" y="260648"/>
            <a:ext cx="6512511" cy="1143000"/>
          </a:xfrm>
        </p:spPr>
        <p:txBody>
          <a:bodyPr/>
          <a:lstStyle/>
          <a:p>
            <a:pPr marL="0" indent="0">
              <a:buNone/>
            </a:pPr>
            <a:r>
              <a:rPr lang="fa-IR" dirty="0" smtClean="0"/>
              <a:t>مطالب تدریس شده تا 99/1/17</a:t>
            </a:r>
            <a:br>
              <a:rPr lang="fa-IR" dirty="0" smtClean="0"/>
            </a:br>
            <a:endParaRPr lang="fa-IR" dirty="0"/>
          </a:p>
        </p:txBody>
      </p:sp>
    </p:spTree>
    <p:extLst>
      <p:ext uri="{BB962C8B-B14F-4D97-AF65-F5344CB8AC3E}">
        <p14:creationId xmlns:p14="http://schemas.microsoft.com/office/powerpoint/2010/main" val="253637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632848" cy="6192688"/>
          </a:xfrm>
        </p:spPr>
        <p:txBody>
          <a:bodyPr/>
          <a:lstStyle/>
          <a:p>
            <a:pPr marL="0" indent="0">
              <a:buNone/>
            </a:pPr>
            <a:r>
              <a:rPr lang="fa-IR"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سوالات امتیازدار(کار عملی):</a:t>
            </a:r>
            <a:r>
              <a:rPr lang="fa-IR"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fa-IR"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fa-IR" sz="32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مواضع حروف چندتاست و هرکدام محل تلفظ کدام حرف است؟</a:t>
            </a:r>
            <a:br>
              <a:rPr lang="fa-IR" sz="3200" dirty="0" smtClean="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5تا- خشیوم یا همان بینی(ن م)</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شفتین همان لب ها(ف ب و م)</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لهات همان دهان(بیشتر حروف)</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جوف فضای خالی بین دهان و حلق(حروف بلند و مد)</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حلق(ا ه ح خ ع غ)</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fa-IR"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87959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1" y="548680"/>
            <a:ext cx="7334200" cy="5544616"/>
          </a:xfrm>
        </p:spPr>
        <p:txBody>
          <a:bodyPr/>
          <a:lstStyle/>
          <a:p>
            <a:r>
              <a:rPr lang="fa-IR"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ایا عوامل مد حتما باید داخل کلمه باشد؟مثال زده و اسم ان مد چیست؟</a:t>
            </a:r>
            <a:b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خیر- به وقفی که خودمان ایجاد می کنیم وقف عارضی می گویند. </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مثل: والاوتاد</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-چرا از تنوین در کلمات استفاده می کنیم؟</a:t>
            </a:r>
            <a:b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برای زیبایی </a:t>
            </a:r>
            <a:endParaRPr lang="fa-IR"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13454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476672"/>
            <a:ext cx="7478216" cy="5544616"/>
          </a:xfrm>
        </p:spPr>
        <p:txBody>
          <a:bodyPr/>
          <a:lstStyle/>
          <a:p>
            <a: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-تفاوت حرف ساکن با حرف ناخوانا در چیست؟</a:t>
            </a:r>
            <a:b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حرف ساکن به کمک حرف ماقبل خوانده می شود و باهم یک بخش را تشکیل می دهند ولی حرف ناخوانا اصلا خوانده نشده و حرف قبل و بعد خودش را به هم وصل می کند.</a:t>
            </a:r>
            <a:r>
              <a:rPr lang="fa-IR" sz="32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fa-IR" sz="32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fa-IR" sz="32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نام سوره هایی که دارای سجده واجبه هستند؟</a:t>
            </a:r>
            <a:b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نجم- علق- فصلت- سجده.</a:t>
            </a:r>
            <a:endParaRPr lang="fa-IR" sz="32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6341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6864" cy="6120680"/>
          </a:xfrm>
        </p:spPr>
        <p:txBody>
          <a:bodyPr/>
          <a:lstStyle/>
          <a:p>
            <a: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-هرگاه تنوین سه گانه قبل همزه وصل قرار گیرد چگونه خوانده می شود؟</a:t>
            </a:r>
            <a:b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هرگاه تنوین سه گانه قبل از وصل قرار گیرد نون کسره دار به نون ساکن اضافه می شود تا بعد وصل راحت خوانده شود چون دوتا ساکن خوانده نمی شود.</a:t>
            </a:r>
            <a:b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fa-IR" sz="3200" dirty="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-کدام ایه از قران است که می فرماید: دین نزد خداوند است و غیراز دین عمل کردن جایز نیست؟</a:t>
            </a:r>
            <a:br>
              <a:rPr lang="fa-IR" sz="3200" dirty="0" smtClean="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r>
              <a:rPr lang="fa-IR" sz="3200" dirty="0" smtClean="0">
                <a:solidFill>
                  <a:schemeClr val="accent6">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ایات 19 و 85 سوره ال عمران.</a:t>
            </a:r>
            <a:endParaRPr lang="fa-IR" sz="3200" dirty="0">
              <a:solidFill>
                <a:schemeClr val="accent1">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5258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3528" y="476672"/>
            <a:ext cx="4392487" cy="561662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476672"/>
            <a:ext cx="4176464" cy="5832648"/>
          </a:xfrm>
        </p:spPr>
      </p:pic>
      <p:sp>
        <p:nvSpPr>
          <p:cNvPr id="7" name="TextBox 6"/>
          <p:cNvSpPr txBox="1"/>
          <p:nvPr/>
        </p:nvSpPr>
        <p:spPr>
          <a:xfrm>
            <a:off x="3059832" y="424062"/>
            <a:ext cx="2736304" cy="400110"/>
          </a:xfrm>
          <a:prstGeom prst="rect">
            <a:avLst/>
          </a:prstGeom>
          <a:noFill/>
        </p:spPr>
        <p:txBody>
          <a:bodyPr wrap="square" rtlCol="1">
            <a:spAutoFit/>
          </a:bodyPr>
          <a:lstStyle/>
          <a:p>
            <a:r>
              <a:rPr lang="fa-IR" sz="2000" dirty="0" smtClean="0">
                <a:solidFill>
                  <a:schemeClr val="accent6">
                    <a:lumMod val="75000"/>
                  </a:schemeClr>
                </a:solidFill>
              </a:rPr>
              <a:t>نمونه طرح درس قران</a:t>
            </a:r>
            <a:endParaRPr lang="fa-IR" sz="2000" dirty="0">
              <a:solidFill>
                <a:schemeClr val="accent6">
                  <a:lumMod val="75000"/>
                </a:schemeClr>
              </a:solidFill>
            </a:endParaRPr>
          </a:p>
        </p:txBody>
      </p:sp>
    </p:spTree>
    <p:extLst>
      <p:ext uri="{BB962C8B-B14F-4D97-AF65-F5344CB8AC3E}">
        <p14:creationId xmlns:p14="http://schemas.microsoft.com/office/powerpoint/2010/main" val="176903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192" y="1340768"/>
            <a:ext cx="2476310" cy="4032448"/>
          </a:xfrm>
        </p:spPr>
        <p:txBody>
          <a:bodyPr/>
          <a:lstStyle/>
          <a:p>
            <a:r>
              <a:rPr lang="fa-IR" dirty="0" smtClean="0"/>
              <a:t>نمونه نقد درس قران</a:t>
            </a:r>
            <a:endParaRPr lang="fa-IR" dirty="0"/>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404664"/>
            <a:ext cx="5040560" cy="6120680"/>
          </a:xfrm>
        </p:spPr>
      </p:pic>
    </p:spTree>
    <p:extLst>
      <p:ext uri="{BB962C8B-B14F-4D97-AF65-F5344CB8AC3E}">
        <p14:creationId xmlns:p14="http://schemas.microsoft.com/office/powerpoint/2010/main" val="351871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783770"/>
            <a:ext cx="3672408" cy="509350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60320" y="731838"/>
            <a:ext cx="4060152" cy="5145434"/>
          </a:xfrm>
        </p:spPr>
      </p:pic>
    </p:spTree>
    <p:extLst>
      <p:ext uri="{BB962C8B-B14F-4D97-AF65-F5344CB8AC3E}">
        <p14:creationId xmlns:p14="http://schemas.microsoft.com/office/powerpoint/2010/main" val="158663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0"/>
            <a:ext cx="6512511" cy="1143000"/>
          </a:xfrm>
        </p:spPr>
        <p:txBody>
          <a:bodyPr/>
          <a:lstStyle/>
          <a:p>
            <a:pPr algn="ctr"/>
            <a:r>
              <a:rPr lang="fa-IR" dirty="0" smtClean="0"/>
              <a:t>تمرین</a:t>
            </a:r>
            <a:endParaRPr lang="fa-IR"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339752" y="1916832"/>
            <a:ext cx="4752528" cy="4392488"/>
          </a:xfrm>
        </p:spPr>
      </p:pic>
      <p:sp>
        <p:nvSpPr>
          <p:cNvPr id="4" name="Content Placeholder 3"/>
          <p:cNvSpPr>
            <a:spLocks noGrp="1"/>
          </p:cNvSpPr>
          <p:nvPr>
            <p:ph sz="quarter" idx="14"/>
          </p:nvPr>
        </p:nvSpPr>
        <p:spPr>
          <a:xfrm rot="4827116" flipH="1">
            <a:off x="4609291" y="4655905"/>
            <a:ext cx="45719" cy="1428654"/>
          </a:xfrm>
        </p:spPr>
        <p:txBody>
          <a:bodyPr/>
          <a:lstStyle/>
          <a:p>
            <a:endParaRPr lang="fa-IR" dirty="0"/>
          </a:p>
        </p:txBody>
      </p:sp>
    </p:spTree>
    <p:extLst>
      <p:ext uri="{BB962C8B-B14F-4D97-AF65-F5344CB8AC3E}">
        <p14:creationId xmlns:p14="http://schemas.microsoft.com/office/powerpoint/2010/main" val="5959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692696"/>
            <a:ext cx="3312368" cy="5256584"/>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731838"/>
            <a:ext cx="3672408" cy="5145434"/>
          </a:xfrm>
        </p:spPr>
      </p:pic>
    </p:spTree>
    <p:extLst>
      <p:ext uri="{BB962C8B-B14F-4D97-AF65-F5344CB8AC3E}">
        <p14:creationId xmlns:p14="http://schemas.microsoft.com/office/powerpoint/2010/main" val="359041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731838"/>
            <a:ext cx="3670718" cy="5289450"/>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047458" y="731838"/>
            <a:ext cx="3773013" cy="5289450"/>
          </a:xfrm>
        </p:spPr>
      </p:pic>
    </p:spTree>
    <p:extLst>
      <p:ext uri="{BB962C8B-B14F-4D97-AF65-F5344CB8AC3E}">
        <p14:creationId xmlns:p14="http://schemas.microsoft.com/office/powerpoint/2010/main" val="270901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581128"/>
            <a:ext cx="6512511" cy="1143000"/>
          </a:xfrm>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731838"/>
            <a:ext cx="3744416" cy="528945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932040" y="731838"/>
            <a:ext cx="3600400" cy="5289450"/>
          </a:xfrm>
        </p:spPr>
      </p:pic>
    </p:spTree>
    <p:extLst>
      <p:ext uri="{BB962C8B-B14F-4D97-AF65-F5344CB8AC3E}">
        <p14:creationId xmlns:p14="http://schemas.microsoft.com/office/powerpoint/2010/main" val="355920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731838"/>
            <a:ext cx="3528391" cy="5289450"/>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764704"/>
            <a:ext cx="3960440" cy="5289450"/>
          </a:xfrm>
        </p:spPr>
      </p:pic>
    </p:spTree>
    <p:extLst>
      <p:ext uri="{BB962C8B-B14F-4D97-AF65-F5344CB8AC3E}">
        <p14:creationId xmlns:p14="http://schemas.microsoft.com/office/powerpoint/2010/main" val="375536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692696"/>
            <a:ext cx="3537275" cy="5328592"/>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692696"/>
            <a:ext cx="4032448" cy="5289450"/>
          </a:xfrm>
        </p:spPr>
      </p:pic>
    </p:spTree>
    <p:extLst>
      <p:ext uri="{BB962C8B-B14F-4D97-AF65-F5344CB8AC3E}">
        <p14:creationId xmlns:p14="http://schemas.microsoft.com/office/powerpoint/2010/main" val="1596304457"/>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132</TotalTime>
  <Words>64</Words>
  <Application>Microsoft Office PowerPoint</Application>
  <PresentationFormat>On-screen Show (4:3)</PresentationFormat>
  <Paragraphs>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Slipstream</vt:lpstr>
      <vt:lpstr>اموزش قران – استاد اکبری</vt:lpstr>
      <vt:lpstr>PowerPoint Presentation</vt:lpstr>
      <vt:lpstr>PowerPoint Presentation</vt:lpstr>
      <vt:lpstr>تمرین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مطالب تدریس شده تا 99/1/17 </vt:lpstr>
      <vt:lpstr>سوالات امتیازدار(کار عملی):  - مواضع حروف چندتاست و هرکدام محل تلفظ کدام حرف است؟ 5تا- خشیوم یا همان بینی(ن م) شفتین همان لب ها(ف ب و م) لهات همان دهان(بیشتر حروف) جوف فضای خالی بین دهان و حلق(حروف بلند و مد) حلق(ا ه ح خ ع غ) </vt:lpstr>
      <vt:lpstr>-ایا عوامل مد حتما باید داخل کلمه باشد؟مثال زده و اسم ان مد چیست؟ خیر- به وقفی که خودمان ایجاد می کنیم وقف عارضی می گویند.  مثل: والاوتاد  -چرا از تنوین در کلمات استفاده می کنیم؟ برای زیبایی </vt:lpstr>
      <vt:lpstr>-تفاوت حرف ساکن با حرف ناخوانا در چیست؟ حرف ساکن به کمک حرف ماقبل خوانده می شود و باهم یک بخش را تشکیل می دهند ولی حرف ناخوانا اصلا خوانده نشده و حرف قبل و بعد خودش را به هم وصل می کند.  - نام سوره هایی که دارای سجده واجبه هستند؟ نجم- علق- فصلت- سجده.</vt:lpstr>
      <vt:lpstr>-هرگاه تنوین سه گانه قبل همزه وصل قرار گیرد چگونه خوانده می شود؟ هرگاه تنوین سه گانه قبل از وصل قرار گیرد نون کسره دار به نون ساکن اضافه می شود تا بعد وصل راحت خوانده شود چون دوتا ساکن خوانده نمی شود.  -کدام ایه از قران است که می فرماید: دین نزد خداوند است و غیراز دین عمل کردن جایز نیست؟ ایات 19 و 85 سوره ال عمران.</vt:lpstr>
      <vt:lpstr>PowerPoint Presentation</vt:lpstr>
      <vt:lpstr>نمونه نقد درس قران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اموزش قران – استاد اکبری</dc:title>
  <dc:creator>tik</dc:creator>
  <cp:lastModifiedBy>tik</cp:lastModifiedBy>
  <cp:revision>12</cp:revision>
  <dcterms:created xsi:type="dcterms:W3CDTF">2020-04-06T10:09:49Z</dcterms:created>
  <dcterms:modified xsi:type="dcterms:W3CDTF">2020-04-07T09:04:07Z</dcterms:modified>
</cp:coreProperties>
</file>