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3"/>
  </p:notesMasterIdLst>
  <p:sldIdLst>
    <p:sldId id="256" r:id="rId2"/>
    <p:sldId id="257" r:id="rId3"/>
    <p:sldId id="613" r:id="rId4"/>
    <p:sldId id="258" r:id="rId5"/>
    <p:sldId id="259" r:id="rId6"/>
    <p:sldId id="614" r:id="rId7"/>
    <p:sldId id="260" r:id="rId8"/>
    <p:sldId id="261" r:id="rId9"/>
    <p:sldId id="262" r:id="rId10"/>
    <p:sldId id="275" r:id="rId11"/>
    <p:sldId id="264" r:id="rId12"/>
    <p:sldId id="265" r:id="rId13"/>
    <p:sldId id="266" r:id="rId14"/>
    <p:sldId id="276" r:id="rId15"/>
    <p:sldId id="277" r:id="rId16"/>
    <p:sldId id="269" r:id="rId17"/>
    <p:sldId id="270" r:id="rId18"/>
    <p:sldId id="271" r:id="rId19"/>
    <p:sldId id="273" r:id="rId20"/>
    <p:sldId id="274"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5" r:id="rId61"/>
    <p:sldId id="326" r:id="rId62"/>
    <p:sldId id="321" r:id="rId63"/>
    <p:sldId id="322"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1" r:id="rId78"/>
    <p:sldId id="340"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72" r:id="rId94"/>
    <p:sldId id="373" r:id="rId95"/>
    <p:sldId id="374" r:id="rId96"/>
    <p:sldId id="375" r:id="rId97"/>
    <p:sldId id="376" r:id="rId98"/>
    <p:sldId id="359" r:id="rId99"/>
    <p:sldId id="377" r:id="rId100"/>
    <p:sldId id="360" r:id="rId101"/>
    <p:sldId id="361" r:id="rId102"/>
    <p:sldId id="362" r:id="rId103"/>
    <p:sldId id="363" r:id="rId104"/>
    <p:sldId id="378" r:id="rId105"/>
    <p:sldId id="364" r:id="rId106"/>
    <p:sldId id="365" r:id="rId107"/>
    <p:sldId id="366" r:id="rId108"/>
    <p:sldId id="367" r:id="rId109"/>
    <p:sldId id="379" r:id="rId110"/>
    <p:sldId id="368" r:id="rId111"/>
    <p:sldId id="369" r:id="rId112"/>
    <p:sldId id="380" r:id="rId113"/>
    <p:sldId id="381" r:id="rId114"/>
    <p:sldId id="382" r:id="rId115"/>
    <p:sldId id="371" r:id="rId116"/>
    <p:sldId id="383" r:id="rId117"/>
    <p:sldId id="384" r:id="rId118"/>
    <p:sldId id="385" r:id="rId119"/>
    <p:sldId id="386" r:id="rId120"/>
    <p:sldId id="388" r:id="rId121"/>
    <p:sldId id="389" r:id="rId122"/>
    <p:sldId id="390" r:id="rId123"/>
    <p:sldId id="391" r:id="rId124"/>
    <p:sldId id="392" r:id="rId125"/>
    <p:sldId id="393" r:id="rId126"/>
    <p:sldId id="394" r:id="rId127"/>
    <p:sldId id="395" r:id="rId128"/>
    <p:sldId id="405" r:id="rId129"/>
    <p:sldId id="406" r:id="rId130"/>
    <p:sldId id="396" r:id="rId131"/>
    <p:sldId id="398" r:id="rId132"/>
    <p:sldId id="399" r:id="rId133"/>
    <p:sldId id="407" r:id="rId134"/>
    <p:sldId id="400" r:id="rId135"/>
    <p:sldId id="401" r:id="rId136"/>
    <p:sldId id="402" r:id="rId137"/>
    <p:sldId id="408" r:id="rId138"/>
    <p:sldId id="409" r:id="rId139"/>
    <p:sldId id="403" r:id="rId140"/>
    <p:sldId id="404" r:id="rId141"/>
    <p:sldId id="410" r:id="rId142"/>
    <p:sldId id="411" r:id="rId143"/>
    <p:sldId id="412" r:id="rId144"/>
    <p:sldId id="413" r:id="rId145"/>
    <p:sldId id="414" r:id="rId146"/>
    <p:sldId id="415" r:id="rId147"/>
    <p:sldId id="416" r:id="rId148"/>
    <p:sldId id="417" r:id="rId149"/>
    <p:sldId id="418" r:id="rId150"/>
    <p:sldId id="419" r:id="rId151"/>
    <p:sldId id="420" r:id="rId152"/>
    <p:sldId id="421" r:id="rId153"/>
    <p:sldId id="422" r:id="rId154"/>
    <p:sldId id="423" r:id="rId155"/>
    <p:sldId id="424" r:id="rId156"/>
    <p:sldId id="425" r:id="rId157"/>
    <p:sldId id="426" r:id="rId158"/>
    <p:sldId id="427" r:id="rId159"/>
    <p:sldId id="428" r:id="rId160"/>
    <p:sldId id="429" r:id="rId161"/>
    <p:sldId id="430" r:id="rId162"/>
    <p:sldId id="431" r:id="rId163"/>
    <p:sldId id="432" r:id="rId164"/>
    <p:sldId id="433" r:id="rId165"/>
    <p:sldId id="434" r:id="rId166"/>
    <p:sldId id="435" r:id="rId167"/>
    <p:sldId id="436" r:id="rId168"/>
    <p:sldId id="437" r:id="rId169"/>
    <p:sldId id="438" r:id="rId170"/>
    <p:sldId id="439" r:id="rId171"/>
    <p:sldId id="440" r:id="rId172"/>
    <p:sldId id="441" r:id="rId173"/>
    <p:sldId id="442" r:id="rId174"/>
    <p:sldId id="443" r:id="rId175"/>
    <p:sldId id="444" r:id="rId176"/>
    <p:sldId id="445" r:id="rId177"/>
    <p:sldId id="446" r:id="rId178"/>
    <p:sldId id="447" r:id="rId179"/>
    <p:sldId id="448" r:id="rId180"/>
    <p:sldId id="449" r:id="rId181"/>
    <p:sldId id="450" r:id="rId182"/>
    <p:sldId id="451" r:id="rId183"/>
    <p:sldId id="452" r:id="rId184"/>
    <p:sldId id="453" r:id="rId185"/>
    <p:sldId id="454" r:id="rId186"/>
    <p:sldId id="455" r:id="rId187"/>
    <p:sldId id="456" r:id="rId188"/>
    <p:sldId id="457" r:id="rId189"/>
    <p:sldId id="458" r:id="rId190"/>
    <p:sldId id="459" r:id="rId191"/>
    <p:sldId id="460" r:id="rId192"/>
    <p:sldId id="461" r:id="rId193"/>
    <p:sldId id="462" r:id="rId194"/>
    <p:sldId id="463" r:id="rId195"/>
    <p:sldId id="464" r:id="rId196"/>
    <p:sldId id="465" r:id="rId197"/>
    <p:sldId id="466" r:id="rId198"/>
    <p:sldId id="467" r:id="rId199"/>
    <p:sldId id="468" r:id="rId200"/>
    <p:sldId id="469" r:id="rId201"/>
    <p:sldId id="470" r:id="rId202"/>
    <p:sldId id="471" r:id="rId203"/>
    <p:sldId id="472" r:id="rId204"/>
    <p:sldId id="473" r:id="rId205"/>
    <p:sldId id="474" r:id="rId206"/>
    <p:sldId id="475" r:id="rId207"/>
    <p:sldId id="476" r:id="rId208"/>
    <p:sldId id="477" r:id="rId209"/>
    <p:sldId id="478" r:id="rId210"/>
    <p:sldId id="479" r:id="rId211"/>
    <p:sldId id="480" r:id="rId212"/>
    <p:sldId id="481" r:id="rId213"/>
    <p:sldId id="482" r:id="rId214"/>
    <p:sldId id="483" r:id="rId215"/>
    <p:sldId id="484" r:id="rId216"/>
    <p:sldId id="485" r:id="rId217"/>
    <p:sldId id="486" r:id="rId218"/>
    <p:sldId id="487" r:id="rId219"/>
    <p:sldId id="488" r:id="rId220"/>
    <p:sldId id="489" r:id="rId221"/>
    <p:sldId id="490" r:id="rId222"/>
    <p:sldId id="491" r:id="rId223"/>
    <p:sldId id="492" r:id="rId224"/>
    <p:sldId id="493" r:id="rId225"/>
    <p:sldId id="494" r:id="rId226"/>
    <p:sldId id="495" r:id="rId227"/>
    <p:sldId id="496" r:id="rId228"/>
    <p:sldId id="497" r:id="rId229"/>
    <p:sldId id="498" r:id="rId230"/>
    <p:sldId id="499" r:id="rId231"/>
    <p:sldId id="500" r:id="rId232"/>
    <p:sldId id="501" r:id="rId233"/>
    <p:sldId id="502" r:id="rId234"/>
    <p:sldId id="503" r:id="rId235"/>
    <p:sldId id="504" r:id="rId236"/>
    <p:sldId id="505" r:id="rId237"/>
    <p:sldId id="506" r:id="rId238"/>
    <p:sldId id="507" r:id="rId239"/>
    <p:sldId id="508" r:id="rId240"/>
    <p:sldId id="509" r:id="rId241"/>
    <p:sldId id="510" r:id="rId242"/>
    <p:sldId id="511" r:id="rId243"/>
    <p:sldId id="512" r:id="rId244"/>
    <p:sldId id="513" r:id="rId245"/>
    <p:sldId id="514" r:id="rId246"/>
    <p:sldId id="515" r:id="rId247"/>
    <p:sldId id="516" r:id="rId248"/>
    <p:sldId id="517" r:id="rId249"/>
    <p:sldId id="518" r:id="rId250"/>
    <p:sldId id="519" r:id="rId251"/>
    <p:sldId id="520" r:id="rId252"/>
    <p:sldId id="521" r:id="rId253"/>
    <p:sldId id="522" r:id="rId254"/>
    <p:sldId id="523" r:id="rId255"/>
    <p:sldId id="524" r:id="rId256"/>
    <p:sldId id="525" r:id="rId257"/>
    <p:sldId id="526" r:id="rId258"/>
    <p:sldId id="528" r:id="rId259"/>
    <p:sldId id="529" r:id="rId260"/>
    <p:sldId id="530" r:id="rId261"/>
    <p:sldId id="531" r:id="rId262"/>
    <p:sldId id="533" r:id="rId263"/>
    <p:sldId id="534" r:id="rId264"/>
    <p:sldId id="535" r:id="rId265"/>
    <p:sldId id="536" r:id="rId266"/>
    <p:sldId id="537" r:id="rId267"/>
    <p:sldId id="538" r:id="rId268"/>
    <p:sldId id="539" r:id="rId269"/>
    <p:sldId id="540" r:id="rId270"/>
    <p:sldId id="541" r:id="rId271"/>
    <p:sldId id="542" r:id="rId272"/>
    <p:sldId id="543" r:id="rId273"/>
    <p:sldId id="544" r:id="rId274"/>
    <p:sldId id="545" r:id="rId275"/>
    <p:sldId id="546" r:id="rId276"/>
    <p:sldId id="547" r:id="rId277"/>
    <p:sldId id="548" r:id="rId278"/>
    <p:sldId id="549" r:id="rId279"/>
    <p:sldId id="550" r:id="rId280"/>
    <p:sldId id="551" r:id="rId281"/>
    <p:sldId id="552" r:id="rId282"/>
    <p:sldId id="553" r:id="rId283"/>
    <p:sldId id="554" r:id="rId284"/>
    <p:sldId id="555" r:id="rId285"/>
    <p:sldId id="556" r:id="rId286"/>
    <p:sldId id="557" r:id="rId287"/>
    <p:sldId id="558" r:id="rId288"/>
    <p:sldId id="559" r:id="rId289"/>
    <p:sldId id="560" r:id="rId290"/>
    <p:sldId id="561" r:id="rId291"/>
    <p:sldId id="562" r:id="rId292"/>
    <p:sldId id="563" r:id="rId293"/>
    <p:sldId id="564" r:id="rId294"/>
    <p:sldId id="565" r:id="rId295"/>
    <p:sldId id="566" r:id="rId296"/>
    <p:sldId id="567" r:id="rId297"/>
    <p:sldId id="569" r:id="rId298"/>
    <p:sldId id="568" r:id="rId299"/>
    <p:sldId id="570" r:id="rId300"/>
    <p:sldId id="571" r:id="rId301"/>
    <p:sldId id="572" r:id="rId302"/>
    <p:sldId id="573" r:id="rId303"/>
    <p:sldId id="574" r:id="rId304"/>
    <p:sldId id="575" r:id="rId305"/>
    <p:sldId id="576" r:id="rId306"/>
    <p:sldId id="577" r:id="rId307"/>
    <p:sldId id="578" r:id="rId308"/>
    <p:sldId id="579" r:id="rId309"/>
    <p:sldId id="580" r:id="rId310"/>
    <p:sldId id="581" r:id="rId311"/>
    <p:sldId id="582" r:id="rId312"/>
    <p:sldId id="583" r:id="rId313"/>
    <p:sldId id="584" r:id="rId314"/>
    <p:sldId id="585" r:id="rId315"/>
    <p:sldId id="586" r:id="rId316"/>
    <p:sldId id="587" r:id="rId317"/>
    <p:sldId id="588" r:id="rId318"/>
    <p:sldId id="589" r:id="rId319"/>
    <p:sldId id="590" r:id="rId320"/>
    <p:sldId id="591" r:id="rId321"/>
    <p:sldId id="592" r:id="rId322"/>
    <p:sldId id="593" r:id="rId323"/>
    <p:sldId id="594" r:id="rId324"/>
    <p:sldId id="595" r:id="rId325"/>
    <p:sldId id="596" r:id="rId326"/>
    <p:sldId id="597" r:id="rId327"/>
    <p:sldId id="598" r:id="rId328"/>
    <p:sldId id="599" r:id="rId329"/>
    <p:sldId id="600" r:id="rId330"/>
    <p:sldId id="601" r:id="rId331"/>
    <p:sldId id="602" r:id="rId332"/>
    <p:sldId id="603" r:id="rId333"/>
    <p:sldId id="604" r:id="rId334"/>
    <p:sldId id="605" r:id="rId335"/>
    <p:sldId id="606" r:id="rId336"/>
    <p:sldId id="607" r:id="rId337"/>
    <p:sldId id="608" r:id="rId338"/>
    <p:sldId id="609" r:id="rId339"/>
    <p:sldId id="610" r:id="rId340"/>
    <p:sldId id="611" r:id="rId341"/>
    <p:sldId id="612" r:id="rId342"/>
  </p:sldIdLst>
  <p:sldSz cx="9144000" cy="6858000" type="screen4x3"/>
  <p:notesSz cx="6858000" cy="9144000"/>
  <p:defaultTextStyle>
    <a:defPPr>
      <a:defRPr lang="en-US"/>
    </a:defPPr>
    <a:lvl1pPr algn="r" rtl="0" fontAlgn="base">
      <a:spcBef>
        <a:spcPct val="0"/>
      </a:spcBef>
      <a:spcAft>
        <a:spcPct val="0"/>
      </a:spcAft>
      <a:defRPr sz="2400" b="1" kern="1200">
        <a:solidFill>
          <a:schemeClr val="tx1"/>
        </a:solidFill>
        <a:latin typeface="Times New Roman" panose="02020603050405020304" pitchFamily="18" charset="0"/>
        <a:ea typeface="+mn-ea"/>
        <a:cs typeface="Zar" pitchFamily="2" charset="0"/>
      </a:defRPr>
    </a:lvl1pPr>
    <a:lvl2pPr marL="457200" algn="r" rtl="0" fontAlgn="base">
      <a:spcBef>
        <a:spcPct val="0"/>
      </a:spcBef>
      <a:spcAft>
        <a:spcPct val="0"/>
      </a:spcAft>
      <a:defRPr sz="2400" b="1" kern="1200">
        <a:solidFill>
          <a:schemeClr val="tx1"/>
        </a:solidFill>
        <a:latin typeface="Times New Roman" panose="02020603050405020304" pitchFamily="18" charset="0"/>
        <a:ea typeface="+mn-ea"/>
        <a:cs typeface="Zar" pitchFamily="2" charset="0"/>
      </a:defRPr>
    </a:lvl2pPr>
    <a:lvl3pPr marL="914400" algn="r" rtl="0" fontAlgn="base">
      <a:spcBef>
        <a:spcPct val="0"/>
      </a:spcBef>
      <a:spcAft>
        <a:spcPct val="0"/>
      </a:spcAft>
      <a:defRPr sz="2400" b="1" kern="1200">
        <a:solidFill>
          <a:schemeClr val="tx1"/>
        </a:solidFill>
        <a:latin typeface="Times New Roman" panose="02020603050405020304" pitchFamily="18" charset="0"/>
        <a:ea typeface="+mn-ea"/>
        <a:cs typeface="Zar" pitchFamily="2" charset="0"/>
      </a:defRPr>
    </a:lvl3pPr>
    <a:lvl4pPr marL="1371600" algn="r" rtl="0" fontAlgn="base">
      <a:spcBef>
        <a:spcPct val="0"/>
      </a:spcBef>
      <a:spcAft>
        <a:spcPct val="0"/>
      </a:spcAft>
      <a:defRPr sz="2400" b="1" kern="1200">
        <a:solidFill>
          <a:schemeClr val="tx1"/>
        </a:solidFill>
        <a:latin typeface="Times New Roman" panose="02020603050405020304" pitchFamily="18" charset="0"/>
        <a:ea typeface="+mn-ea"/>
        <a:cs typeface="Zar" pitchFamily="2" charset="0"/>
      </a:defRPr>
    </a:lvl4pPr>
    <a:lvl5pPr marL="1828800" algn="r" rtl="0" fontAlgn="base">
      <a:spcBef>
        <a:spcPct val="0"/>
      </a:spcBef>
      <a:spcAft>
        <a:spcPct val="0"/>
      </a:spcAft>
      <a:defRPr sz="2400" b="1" kern="1200">
        <a:solidFill>
          <a:schemeClr val="tx1"/>
        </a:solidFill>
        <a:latin typeface="Times New Roman" panose="02020603050405020304" pitchFamily="18" charset="0"/>
        <a:ea typeface="+mn-ea"/>
        <a:cs typeface="Zar" pitchFamily="2"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Zar" pitchFamily="2"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Zar" pitchFamily="2"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Zar" pitchFamily="2"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Zar" pitchFamily="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808000"/>
    <a:srgbClr val="996633"/>
    <a:srgbClr val="CC6600"/>
    <a:srgbClr val="0066FF"/>
    <a:srgbClr val="00CC00"/>
    <a:srgbClr val="8000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0" autoAdjust="0"/>
    <p:restoredTop sz="97595" autoAdjust="0"/>
  </p:normalViewPr>
  <p:slideViewPr>
    <p:cSldViewPr>
      <p:cViewPr>
        <p:scale>
          <a:sx n="75" d="100"/>
          <a:sy n="75" d="100"/>
        </p:scale>
        <p:origin x="-318"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14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 /><Relationship Id="rId299" Type="http://schemas.openxmlformats.org/officeDocument/2006/relationships/slide" Target="slides/slide298.xml" /><Relationship Id="rId303" Type="http://schemas.openxmlformats.org/officeDocument/2006/relationships/slide" Target="slides/slide302.xml" /><Relationship Id="rId21" Type="http://schemas.openxmlformats.org/officeDocument/2006/relationships/slide" Target="slides/slide20.xml" /><Relationship Id="rId42" Type="http://schemas.openxmlformats.org/officeDocument/2006/relationships/slide" Target="slides/slide41.xml" /><Relationship Id="rId63" Type="http://schemas.openxmlformats.org/officeDocument/2006/relationships/slide" Target="slides/slide62.xml" /><Relationship Id="rId84" Type="http://schemas.openxmlformats.org/officeDocument/2006/relationships/slide" Target="slides/slide83.xml" /><Relationship Id="rId138" Type="http://schemas.openxmlformats.org/officeDocument/2006/relationships/slide" Target="slides/slide137.xml" /><Relationship Id="rId159" Type="http://schemas.openxmlformats.org/officeDocument/2006/relationships/slide" Target="slides/slide158.xml" /><Relationship Id="rId324" Type="http://schemas.openxmlformats.org/officeDocument/2006/relationships/slide" Target="slides/slide323.xml" /><Relationship Id="rId345" Type="http://schemas.openxmlformats.org/officeDocument/2006/relationships/viewProps" Target="viewProps.xml" /><Relationship Id="rId170" Type="http://schemas.openxmlformats.org/officeDocument/2006/relationships/slide" Target="slides/slide169.xml" /><Relationship Id="rId191" Type="http://schemas.openxmlformats.org/officeDocument/2006/relationships/slide" Target="slides/slide190.xml" /><Relationship Id="rId205" Type="http://schemas.openxmlformats.org/officeDocument/2006/relationships/slide" Target="slides/slide204.xml" /><Relationship Id="rId226" Type="http://schemas.openxmlformats.org/officeDocument/2006/relationships/slide" Target="slides/slide225.xml" /><Relationship Id="rId247" Type="http://schemas.openxmlformats.org/officeDocument/2006/relationships/slide" Target="slides/slide246.xml" /><Relationship Id="rId107" Type="http://schemas.openxmlformats.org/officeDocument/2006/relationships/slide" Target="slides/slide106.xml" /><Relationship Id="rId268" Type="http://schemas.openxmlformats.org/officeDocument/2006/relationships/slide" Target="slides/slide267.xml" /><Relationship Id="rId289" Type="http://schemas.openxmlformats.org/officeDocument/2006/relationships/slide" Target="slides/slide288.xml" /><Relationship Id="rId11" Type="http://schemas.openxmlformats.org/officeDocument/2006/relationships/slide" Target="slides/slide10.xml" /><Relationship Id="rId32" Type="http://schemas.openxmlformats.org/officeDocument/2006/relationships/slide" Target="slides/slide31.xml" /><Relationship Id="rId53" Type="http://schemas.openxmlformats.org/officeDocument/2006/relationships/slide" Target="slides/slide52.xml" /><Relationship Id="rId74" Type="http://schemas.openxmlformats.org/officeDocument/2006/relationships/slide" Target="slides/slide73.xml" /><Relationship Id="rId128" Type="http://schemas.openxmlformats.org/officeDocument/2006/relationships/slide" Target="slides/slide127.xml" /><Relationship Id="rId149" Type="http://schemas.openxmlformats.org/officeDocument/2006/relationships/slide" Target="slides/slide148.xml" /><Relationship Id="rId314" Type="http://schemas.openxmlformats.org/officeDocument/2006/relationships/slide" Target="slides/slide313.xml" /><Relationship Id="rId335" Type="http://schemas.openxmlformats.org/officeDocument/2006/relationships/slide" Target="slides/slide334.xml" /><Relationship Id="rId5" Type="http://schemas.openxmlformats.org/officeDocument/2006/relationships/slide" Target="slides/slide4.xml" /><Relationship Id="rId95" Type="http://schemas.openxmlformats.org/officeDocument/2006/relationships/slide" Target="slides/slide94.xml" /><Relationship Id="rId160" Type="http://schemas.openxmlformats.org/officeDocument/2006/relationships/slide" Target="slides/slide159.xml" /><Relationship Id="rId181" Type="http://schemas.openxmlformats.org/officeDocument/2006/relationships/slide" Target="slides/slide180.xml" /><Relationship Id="rId216" Type="http://schemas.openxmlformats.org/officeDocument/2006/relationships/slide" Target="slides/slide215.xml" /><Relationship Id="rId237" Type="http://schemas.openxmlformats.org/officeDocument/2006/relationships/slide" Target="slides/slide236.xml" /><Relationship Id="rId258" Type="http://schemas.openxmlformats.org/officeDocument/2006/relationships/slide" Target="slides/slide257.xml" /><Relationship Id="rId279" Type="http://schemas.openxmlformats.org/officeDocument/2006/relationships/slide" Target="slides/slide278.xml" /><Relationship Id="rId22" Type="http://schemas.openxmlformats.org/officeDocument/2006/relationships/slide" Target="slides/slide21.xml" /><Relationship Id="rId43" Type="http://schemas.openxmlformats.org/officeDocument/2006/relationships/slide" Target="slides/slide42.xml" /><Relationship Id="rId64" Type="http://schemas.openxmlformats.org/officeDocument/2006/relationships/slide" Target="slides/slide63.xml" /><Relationship Id="rId118" Type="http://schemas.openxmlformats.org/officeDocument/2006/relationships/slide" Target="slides/slide117.xml" /><Relationship Id="rId139" Type="http://schemas.openxmlformats.org/officeDocument/2006/relationships/slide" Target="slides/slide138.xml" /><Relationship Id="rId290" Type="http://schemas.openxmlformats.org/officeDocument/2006/relationships/slide" Target="slides/slide289.xml" /><Relationship Id="rId304" Type="http://schemas.openxmlformats.org/officeDocument/2006/relationships/slide" Target="slides/slide303.xml" /><Relationship Id="rId325" Type="http://schemas.openxmlformats.org/officeDocument/2006/relationships/slide" Target="slides/slide324.xml" /><Relationship Id="rId346" Type="http://schemas.openxmlformats.org/officeDocument/2006/relationships/theme" Target="theme/theme1.xml" /><Relationship Id="rId85" Type="http://schemas.openxmlformats.org/officeDocument/2006/relationships/slide" Target="slides/slide84.xml" /><Relationship Id="rId150" Type="http://schemas.openxmlformats.org/officeDocument/2006/relationships/slide" Target="slides/slide149.xml" /><Relationship Id="rId171" Type="http://schemas.openxmlformats.org/officeDocument/2006/relationships/slide" Target="slides/slide170.xml" /><Relationship Id="rId192" Type="http://schemas.openxmlformats.org/officeDocument/2006/relationships/slide" Target="slides/slide191.xml" /><Relationship Id="rId206" Type="http://schemas.openxmlformats.org/officeDocument/2006/relationships/slide" Target="slides/slide205.xml" /><Relationship Id="rId227" Type="http://schemas.openxmlformats.org/officeDocument/2006/relationships/slide" Target="slides/slide226.xml" /><Relationship Id="rId248" Type="http://schemas.openxmlformats.org/officeDocument/2006/relationships/slide" Target="slides/slide247.xml" /><Relationship Id="rId269" Type="http://schemas.openxmlformats.org/officeDocument/2006/relationships/slide" Target="slides/slide268.xml" /><Relationship Id="rId12" Type="http://schemas.openxmlformats.org/officeDocument/2006/relationships/slide" Target="slides/slide11.xml" /><Relationship Id="rId33" Type="http://schemas.openxmlformats.org/officeDocument/2006/relationships/slide" Target="slides/slide32.xml" /><Relationship Id="rId108" Type="http://schemas.openxmlformats.org/officeDocument/2006/relationships/slide" Target="slides/slide107.xml" /><Relationship Id="rId129" Type="http://schemas.openxmlformats.org/officeDocument/2006/relationships/slide" Target="slides/slide128.xml" /><Relationship Id="rId280" Type="http://schemas.openxmlformats.org/officeDocument/2006/relationships/slide" Target="slides/slide279.xml" /><Relationship Id="rId315" Type="http://schemas.openxmlformats.org/officeDocument/2006/relationships/slide" Target="slides/slide314.xml" /><Relationship Id="rId336" Type="http://schemas.openxmlformats.org/officeDocument/2006/relationships/slide" Target="slides/slide335.xml" /><Relationship Id="rId54" Type="http://schemas.openxmlformats.org/officeDocument/2006/relationships/slide" Target="slides/slide53.xml" /><Relationship Id="rId75" Type="http://schemas.openxmlformats.org/officeDocument/2006/relationships/slide" Target="slides/slide74.xml" /><Relationship Id="rId96" Type="http://schemas.openxmlformats.org/officeDocument/2006/relationships/slide" Target="slides/slide95.xml" /><Relationship Id="rId140" Type="http://schemas.openxmlformats.org/officeDocument/2006/relationships/slide" Target="slides/slide139.xml" /><Relationship Id="rId161" Type="http://schemas.openxmlformats.org/officeDocument/2006/relationships/slide" Target="slides/slide160.xml" /><Relationship Id="rId182" Type="http://schemas.openxmlformats.org/officeDocument/2006/relationships/slide" Target="slides/slide181.xml" /><Relationship Id="rId217" Type="http://schemas.openxmlformats.org/officeDocument/2006/relationships/slide" Target="slides/slide216.xml" /><Relationship Id="rId6" Type="http://schemas.openxmlformats.org/officeDocument/2006/relationships/slide" Target="slides/slide5.xml" /><Relationship Id="rId238" Type="http://schemas.openxmlformats.org/officeDocument/2006/relationships/slide" Target="slides/slide237.xml" /><Relationship Id="rId259" Type="http://schemas.openxmlformats.org/officeDocument/2006/relationships/slide" Target="slides/slide258.xml" /><Relationship Id="rId23" Type="http://schemas.openxmlformats.org/officeDocument/2006/relationships/slide" Target="slides/slide22.xml" /><Relationship Id="rId119" Type="http://schemas.openxmlformats.org/officeDocument/2006/relationships/slide" Target="slides/slide118.xml" /><Relationship Id="rId270" Type="http://schemas.openxmlformats.org/officeDocument/2006/relationships/slide" Target="slides/slide269.xml" /><Relationship Id="rId291" Type="http://schemas.openxmlformats.org/officeDocument/2006/relationships/slide" Target="slides/slide290.xml" /><Relationship Id="rId305" Type="http://schemas.openxmlformats.org/officeDocument/2006/relationships/slide" Target="slides/slide304.xml" /><Relationship Id="rId326" Type="http://schemas.openxmlformats.org/officeDocument/2006/relationships/slide" Target="slides/slide325.xml" /><Relationship Id="rId347" Type="http://schemas.openxmlformats.org/officeDocument/2006/relationships/tableStyles" Target="tableStyles.xml" /><Relationship Id="rId44" Type="http://schemas.openxmlformats.org/officeDocument/2006/relationships/slide" Target="slides/slide43.xml" /><Relationship Id="rId65" Type="http://schemas.openxmlformats.org/officeDocument/2006/relationships/slide" Target="slides/slide64.xml" /><Relationship Id="rId86" Type="http://schemas.openxmlformats.org/officeDocument/2006/relationships/slide" Target="slides/slide85.xml" /><Relationship Id="rId130" Type="http://schemas.openxmlformats.org/officeDocument/2006/relationships/slide" Target="slides/slide129.xml" /><Relationship Id="rId151" Type="http://schemas.openxmlformats.org/officeDocument/2006/relationships/slide" Target="slides/slide150.xml" /><Relationship Id="rId172" Type="http://schemas.openxmlformats.org/officeDocument/2006/relationships/slide" Target="slides/slide171.xml" /><Relationship Id="rId193" Type="http://schemas.openxmlformats.org/officeDocument/2006/relationships/slide" Target="slides/slide192.xml" /><Relationship Id="rId207" Type="http://schemas.openxmlformats.org/officeDocument/2006/relationships/slide" Target="slides/slide206.xml" /><Relationship Id="rId228" Type="http://schemas.openxmlformats.org/officeDocument/2006/relationships/slide" Target="slides/slide227.xml" /><Relationship Id="rId249" Type="http://schemas.openxmlformats.org/officeDocument/2006/relationships/slide" Target="slides/slide248.xml" /><Relationship Id="rId13" Type="http://schemas.openxmlformats.org/officeDocument/2006/relationships/slide" Target="slides/slide12.xml" /><Relationship Id="rId109" Type="http://schemas.openxmlformats.org/officeDocument/2006/relationships/slide" Target="slides/slide108.xml" /><Relationship Id="rId260" Type="http://schemas.openxmlformats.org/officeDocument/2006/relationships/slide" Target="slides/slide259.xml" /><Relationship Id="rId281" Type="http://schemas.openxmlformats.org/officeDocument/2006/relationships/slide" Target="slides/slide280.xml" /><Relationship Id="rId316" Type="http://schemas.openxmlformats.org/officeDocument/2006/relationships/slide" Target="slides/slide315.xml" /><Relationship Id="rId337" Type="http://schemas.openxmlformats.org/officeDocument/2006/relationships/slide" Target="slides/slide336.xml" /><Relationship Id="rId34" Type="http://schemas.openxmlformats.org/officeDocument/2006/relationships/slide" Target="slides/slide33.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20" Type="http://schemas.openxmlformats.org/officeDocument/2006/relationships/slide" Target="slides/slide119.xml" /><Relationship Id="rId141" Type="http://schemas.openxmlformats.org/officeDocument/2006/relationships/slide" Target="slides/slide140.xml" /><Relationship Id="rId7" Type="http://schemas.openxmlformats.org/officeDocument/2006/relationships/slide" Target="slides/slide6.xml" /><Relationship Id="rId162" Type="http://schemas.openxmlformats.org/officeDocument/2006/relationships/slide" Target="slides/slide161.xml" /><Relationship Id="rId183" Type="http://schemas.openxmlformats.org/officeDocument/2006/relationships/slide" Target="slides/slide182.xml" /><Relationship Id="rId218" Type="http://schemas.openxmlformats.org/officeDocument/2006/relationships/slide" Target="slides/slide217.xml" /><Relationship Id="rId239" Type="http://schemas.openxmlformats.org/officeDocument/2006/relationships/slide" Target="slides/slide238.xml" /><Relationship Id="rId250" Type="http://schemas.openxmlformats.org/officeDocument/2006/relationships/slide" Target="slides/slide249.xml" /><Relationship Id="rId271" Type="http://schemas.openxmlformats.org/officeDocument/2006/relationships/slide" Target="slides/slide270.xml" /><Relationship Id="rId292" Type="http://schemas.openxmlformats.org/officeDocument/2006/relationships/slide" Target="slides/slide291.xml" /><Relationship Id="rId306" Type="http://schemas.openxmlformats.org/officeDocument/2006/relationships/slide" Target="slides/slide305.xml" /><Relationship Id="rId24" Type="http://schemas.openxmlformats.org/officeDocument/2006/relationships/slide" Target="slides/slide23.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31" Type="http://schemas.openxmlformats.org/officeDocument/2006/relationships/slide" Target="slides/slide130.xml" /><Relationship Id="rId327" Type="http://schemas.openxmlformats.org/officeDocument/2006/relationships/slide" Target="slides/slide326.xml" /><Relationship Id="rId152" Type="http://schemas.openxmlformats.org/officeDocument/2006/relationships/slide" Target="slides/slide151.xml" /><Relationship Id="rId173" Type="http://schemas.openxmlformats.org/officeDocument/2006/relationships/slide" Target="slides/slide172.xml" /><Relationship Id="rId194" Type="http://schemas.openxmlformats.org/officeDocument/2006/relationships/slide" Target="slides/slide193.xml" /><Relationship Id="rId208" Type="http://schemas.openxmlformats.org/officeDocument/2006/relationships/slide" Target="slides/slide207.xml" /><Relationship Id="rId229" Type="http://schemas.openxmlformats.org/officeDocument/2006/relationships/slide" Target="slides/slide228.xml" /><Relationship Id="rId240" Type="http://schemas.openxmlformats.org/officeDocument/2006/relationships/slide" Target="slides/slide239.xml" /><Relationship Id="rId261" Type="http://schemas.openxmlformats.org/officeDocument/2006/relationships/slide" Target="slides/slide260.xml" /><Relationship Id="rId14" Type="http://schemas.openxmlformats.org/officeDocument/2006/relationships/slide" Target="slides/slide13.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282" Type="http://schemas.openxmlformats.org/officeDocument/2006/relationships/slide" Target="slides/slide281.xml" /><Relationship Id="rId317" Type="http://schemas.openxmlformats.org/officeDocument/2006/relationships/slide" Target="slides/slide316.xml" /><Relationship Id="rId338" Type="http://schemas.openxmlformats.org/officeDocument/2006/relationships/slide" Target="slides/slide337.xml" /><Relationship Id="rId8" Type="http://schemas.openxmlformats.org/officeDocument/2006/relationships/slide" Target="slides/slide7.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slide" Target="slides/slide183.xml" /><Relationship Id="rId219" Type="http://schemas.openxmlformats.org/officeDocument/2006/relationships/slide" Target="slides/slide218.xml" /><Relationship Id="rId230" Type="http://schemas.openxmlformats.org/officeDocument/2006/relationships/slide" Target="slides/slide229.xml" /><Relationship Id="rId251" Type="http://schemas.openxmlformats.org/officeDocument/2006/relationships/slide" Target="slides/slide250.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72" Type="http://schemas.openxmlformats.org/officeDocument/2006/relationships/slide" Target="slides/slide271.xml" /><Relationship Id="rId293" Type="http://schemas.openxmlformats.org/officeDocument/2006/relationships/slide" Target="slides/slide292.xml" /><Relationship Id="rId302" Type="http://schemas.openxmlformats.org/officeDocument/2006/relationships/slide" Target="slides/slide301.xml" /><Relationship Id="rId307" Type="http://schemas.openxmlformats.org/officeDocument/2006/relationships/slide" Target="slides/slide306.xml" /><Relationship Id="rId323" Type="http://schemas.openxmlformats.org/officeDocument/2006/relationships/slide" Target="slides/slide322.xml" /><Relationship Id="rId328" Type="http://schemas.openxmlformats.org/officeDocument/2006/relationships/slide" Target="slides/slide327.xml" /><Relationship Id="rId344"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95" Type="http://schemas.openxmlformats.org/officeDocument/2006/relationships/slide" Target="slides/slide194.xml" /><Relationship Id="rId209" Type="http://schemas.openxmlformats.org/officeDocument/2006/relationships/slide" Target="slides/slide208.xml" /><Relationship Id="rId190" Type="http://schemas.openxmlformats.org/officeDocument/2006/relationships/slide" Target="slides/slide189.xml" /><Relationship Id="rId204" Type="http://schemas.openxmlformats.org/officeDocument/2006/relationships/slide" Target="slides/slide203.xml" /><Relationship Id="rId220" Type="http://schemas.openxmlformats.org/officeDocument/2006/relationships/slide" Target="slides/slide219.xml" /><Relationship Id="rId225" Type="http://schemas.openxmlformats.org/officeDocument/2006/relationships/slide" Target="slides/slide224.xml" /><Relationship Id="rId241" Type="http://schemas.openxmlformats.org/officeDocument/2006/relationships/slide" Target="slides/slide240.xml" /><Relationship Id="rId246" Type="http://schemas.openxmlformats.org/officeDocument/2006/relationships/slide" Target="slides/slide245.xml" /><Relationship Id="rId267" Type="http://schemas.openxmlformats.org/officeDocument/2006/relationships/slide" Target="slides/slide266.xml" /><Relationship Id="rId288" Type="http://schemas.openxmlformats.org/officeDocument/2006/relationships/slide" Target="slides/slide287.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262" Type="http://schemas.openxmlformats.org/officeDocument/2006/relationships/slide" Target="slides/slide261.xml" /><Relationship Id="rId283" Type="http://schemas.openxmlformats.org/officeDocument/2006/relationships/slide" Target="slides/slide282.xml" /><Relationship Id="rId313" Type="http://schemas.openxmlformats.org/officeDocument/2006/relationships/slide" Target="slides/slide312.xml" /><Relationship Id="rId318" Type="http://schemas.openxmlformats.org/officeDocument/2006/relationships/slide" Target="slides/slide317.xml" /><Relationship Id="rId339" Type="http://schemas.openxmlformats.org/officeDocument/2006/relationships/slide" Target="slides/slide338.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slide" Target="slides/slide184.xml" /><Relationship Id="rId334" Type="http://schemas.openxmlformats.org/officeDocument/2006/relationships/slide" Target="slides/slide333.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 Id="rId210" Type="http://schemas.openxmlformats.org/officeDocument/2006/relationships/slide" Target="slides/slide209.xml" /><Relationship Id="rId215" Type="http://schemas.openxmlformats.org/officeDocument/2006/relationships/slide" Target="slides/slide214.xml" /><Relationship Id="rId236" Type="http://schemas.openxmlformats.org/officeDocument/2006/relationships/slide" Target="slides/slide235.xml" /><Relationship Id="rId257" Type="http://schemas.openxmlformats.org/officeDocument/2006/relationships/slide" Target="slides/slide256.xml" /><Relationship Id="rId278" Type="http://schemas.openxmlformats.org/officeDocument/2006/relationships/slide" Target="slides/slide277.xml" /><Relationship Id="rId26" Type="http://schemas.openxmlformats.org/officeDocument/2006/relationships/slide" Target="slides/slide25.xml" /><Relationship Id="rId231" Type="http://schemas.openxmlformats.org/officeDocument/2006/relationships/slide" Target="slides/slide230.xml" /><Relationship Id="rId252" Type="http://schemas.openxmlformats.org/officeDocument/2006/relationships/slide" Target="slides/slide251.xml" /><Relationship Id="rId273" Type="http://schemas.openxmlformats.org/officeDocument/2006/relationships/slide" Target="slides/slide272.xml" /><Relationship Id="rId294" Type="http://schemas.openxmlformats.org/officeDocument/2006/relationships/slide" Target="slides/slide293.xml" /><Relationship Id="rId308" Type="http://schemas.openxmlformats.org/officeDocument/2006/relationships/slide" Target="slides/slide307.xml" /><Relationship Id="rId329" Type="http://schemas.openxmlformats.org/officeDocument/2006/relationships/slide" Target="slides/slide328.xml" /><Relationship Id="rId47" Type="http://schemas.openxmlformats.org/officeDocument/2006/relationships/slide" Target="slides/slide46.xml" /><Relationship Id="rId68" Type="http://schemas.openxmlformats.org/officeDocument/2006/relationships/slide" Target="slides/slide67.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54" Type="http://schemas.openxmlformats.org/officeDocument/2006/relationships/slide" Target="slides/slide153.xml" /><Relationship Id="rId175" Type="http://schemas.openxmlformats.org/officeDocument/2006/relationships/slide" Target="slides/slide174.xml" /><Relationship Id="rId340" Type="http://schemas.openxmlformats.org/officeDocument/2006/relationships/slide" Target="slides/slide339.xml" /><Relationship Id="rId196" Type="http://schemas.openxmlformats.org/officeDocument/2006/relationships/slide" Target="slides/slide195.xml" /><Relationship Id="rId200" Type="http://schemas.openxmlformats.org/officeDocument/2006/relationships/slide" Target="slides/slide199.xml" /><Relationship Id="rId16" Type="http://schemas.openxmlformats.org/officeDocument/2006/relationships/slide" Target="slides/slide15.xml" /><Relationship Id="rId221" Type="http://schemas.openxmlformats.org/officeDocument/2006/relationships/slide" Target="slides/slide220.xml" /><Relationship Id="rId242" Type="http://schemas.openxmlformats.org/officeDocument/2006/relationships/slide" Target="slides/slide241.xml" /><Relationship Id="rId263" Type="http://schemas.openxmlformats.org/officeDocument/2006/relationships/slide" Target="slides/slide262.xml" /><Relationship Id="rId284" Type="http://schemas.openxmlformats.org/officeDocument/2006/relationships/slide" Target="slides/slide283.xml" /><Relationship Id="rId319" Type="http://schemas.openxmlformats.org/officeDocument/2006/relationships/slide" Target="slides/slide318.xml" /><Relationship Id="rId37" Type="http://schemas.openxmlformats.org/officeDocument/2006/relationships/slide" Target="slides/slide36.xml" /><Relationship Id="rId58" Type="http://schemas.openxmlformats.org/officeDocument/2006/relationships/slide" Target="slides/slide57.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44" Type="http://schemas.openxmlformats.org/officeDocument/2006/relationships/slide" Target="slides/slide143.xml" /><Relationship Id="rId330" Type="http://schemas.openxmlformats.org/officeDocument/2006/relationships/slide" Target="slides/slide329.xml" /><Relationship Id="rId90" Type="http://schemas.openxmlformats.org/officeDocument/2006/relationships/slide" Target="slides/slide89.xml" /><Relationship Id="rId165" Type="http://schemas.openxmlformats.org/officeDocument/2006/relationships/slide" Target="slides/slide164.xml" /><Relationship Id="rId186" Type="http://schemas.openxmlformats.org/officeDocument/2006/relationships/slide" Target="slides/slide185.xml" /><Relationship Id="rId211" Type="http://schemas.openxmlformats.org/officeDocument/2006/relationships/slide" Target="slides/slide210.xml" /><Relationship Id="rId232" Type="http://schemas.openxmlformats.org/officeDocument/2006/relationships/slide" Target="slides/slide231.xml" /><Relationship Id="rId253" Type="http://schemas.openxmlformats.org/officeDocument/2006/relationships/slide" Target="slides/slide252.xml" /><Relationship Id="rId274" Type="http://schemas.openxmlformats.org/officeDocument/2006/relationships/slide" Target="slides/slide273.xml" /><Relationship Id="rId295" Type="http://schemas.openxmlformats.org/officeDocument/2006/relationships/slide" Target="slides/slide294.xml" /><Relationship Id="rId309" Type="http://schemas.openxmlformats.org/officeDocument/2006/relationships/slide" Target="slides/slide308.xml" /><Relationship Id="rId27" Type="http://schemas.openxmlformats.org/officeDocument/2006/relationships/slide" Target="slides/slide26.xml" /><Relationship Id="rId48" Type="http://schemas.openxmlformats.org/officeDocument/2006/relationships/slide" Target="slides/slide47.xml" /><Relationship Id="rId69" Type="http://schemas.openxmlformats.org/officeDocument/2006/relationships/slide" Target="slides/slide68.xml" /><Relationship Id="rId113" Type="http://schemas.openxmlformats.org/officeDocument/2006/relationships/slide" Target="slides/slide112.xml" /><Relationship Id="rId134" Type="http://schemas.openxmlformats.org/officeDocument/2006/relationships/slide" Target="slides/slide133.xml" /><Relationship Id="rId320" Type="http://schemas.openxmlformats.org/officeDocument/2006/relationships/slide" Target="slides/slide319.xml" /><Relationship Id="rId80" Type="http://schemas.openxmlformats.org/officeDocument/2006/relationships/slide" Target="slides/slide79.xml" /><Relationship Id="rId155" Type="http://schemas.openxmlformats.org/officeDocument/2006/relationships/slide" Target="slides/slide154.xml" /><Relationship Id="rId176" Type="http://schemas.openxmlformats.org/officeDocument/2006/relationships/slide" Target="slides/slide175.xml" /><Relationship Id="rId197" Type="http://schemas.openxmlformats.org/officeDocument/2006/relationships/slide" Target="slides/slide196.xml" /><Relationship Id="rId341" Type="http://schemas.openxmlformats.org/officeDocument/2006/relationships/slide" Target="slides/slide340.xml" /><Relationship Id="rId201" Type="http://schemas.openxmlformats.org/officeDocument/2006/relationships/slide" Target="slides/slide200.xml" /><Relationship Id="rId222" Type="http://schemas.openxmlformats.org/officeDocument/2006/relationships/slide" Target="slides/slide221.xml" /><Relationship Id="rId243" Type="http://schemas.openxmlformats.org/officeDocument/2006/relationships/slide" Target="slides/slide242.xml" /><Relationship Id="rId264" Type="http://schemas.openxmlformats.org/officeDocument/2006/relationships/slide" Target="slides/slide263.xml" /><Relationship Id="rId285" Type="http://schemas.openxmlformats.org/officeDocument/2006/relationships/slide" Target="slides/slide284.xml" /><Relationship Id="rId17" Type="http://schemas.openxmlformats.org/officeDocument/2006/relationships/slide" Target="slides/slide16.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24" Type="http://schemas.openxmlformats.org/officeDocument/2006/relationships/slide" Target="slides/slide123.xml" /><Relationship Id="rId310" Type="http://schemas.openxmlformats.org/officeDocument/2006/relationships/slide" Target="slides/slide309.xml" /><Relationship Id="rId70" Type="http://schemas.openxmlformats.org/officeDocument/2006/relationships/slide" Target="slides/slide69.xml" /><Relationship Id="rId91" Type="http://schemas.openxmlformats.org/officeDocument/2006/relationships/slide" Target="slides/slide90.xml" /><Relationship Id="rId145" Type="http://schemas.openxmlformats.org/officeDocument/2006/relationships/slide" Target="slides/slide144.xml" /><Relationship Id="rId166" Type="http://schemas.openxmlformats.org/officeDocument/2006/relationships/slide" Target="slides/slide165.xml" /><Relationship Id="rId187" Type="http://schemas.openxmlformats.org/officeDocument/2006/relationships/slide" Target="slides/slide186.xml" /><Relationship Id="rId331" Type="http://schemas.openxmlformats.org/officeDocument/2006/relationships/slide" Target="slides/slide330.xml" /><Relationship Id="rId1" Type="http://schemas.openxmlformats.org/officeDocument/2006/relationships/slideMaster" Target="slideMasters/slideMaster1.xml" /><Relationship Id="rId212" Type="http://schemas.openxmlformats.org/officeDocument/2006/relationships/slide" Target="slides/slide211.xml" /><Relationship Id="rId233" Type="http://schemas.openxmlformats.org/officeDocument/2006/relationships/slide" Target="slides/slide232.xml" /><Relationship Id="rId254" Type="http://schemas.openxmlformats.org/officeDocument/2006/relationships/slide" Target="slides/slide253.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275" Type="http://schemas.openxmlformats.org/officeDocument/2006/relationships/slide" Target="slides/slide274.xml" /><Relationship Id="rId296" Type="http://schemas.openxmlformats.org/officeDocument/2006/relationships/slide" Target="slides/slide295.xml" /><Relationship Id="rId300" Type="http://schemas.openxmlformats.org/officeDocument/2006/relationships/slide" Target="slides/slide299.xml" /><Relationship Id="rId60" Type="http://schemas.openxmlformats.org/officeDocument/2006/relationships/slide" Target="slides/slide59.xml" /><Relationship Id="rId81" Type="http://schemas.openxmlformats.org/officeDocument/2006/relationships/slide" Target="slides/slide80.xml" /><Relationship Id="rId135" Type="http://schemas.openxmlformats.org/officeDocument/2006/relationships/slide" Target="slides/slide134.xml" /><Relationship Id="rId156" Type="http://schemas.openxmlformats.org/officeDocument/2006/relationships/slide" Target="slides/slide155.xml" /><Relationship Id="rId177" Type="http://schemas.openxmlformats.org/officeDocument/2006/relationships/slide" Target="slides/slide176.xml" /><Relationship Id="rId198" Type="http://schemas.openxmlformats.org/officeDocument/2006/relationships/slide" Target="slides/slide197.xml" /><Relationship Id="rId321" Type="http://schemas.openxmlformats.org/officeDocument/2006/relationships/slide" Target="slides/slide320.xml" /><Relationship Id="rId342" Type="http://schemas.openxmlformats.org/officeDocument/2006/relationships/slide" Target="slides/slide341.xml" /><Relationship Id="rId202" Type="http://schemas.openxmlformats.org/officeDocument/2006/relationships/slide" Target="slides/slide201.xml" /><Relationship Id="rId223" Type="http://schemas.openxmlformats.org/officeDocument/2006/relationships/slide" Target="slides/slide222.xml" /><Relationship Id="rId244" Type="http://schemas.openxmlformats.org/officeDocument/2006/relationships/slide" Target="slides/slide243.xml" /><Relationship Id="rId18" Type="http://schemas.openxmlformats.org/officeDocument/2006/relationships/slide" Target="slides/slide17.xml" /><Relationship Id="rId39" Type="http://schemas.openxmlformats.org/officeDocument/2006/relationships/slide" Target="slides/slide38.xml" /><Relationship Id="rId265" Type="http://schemas.openxmlformats.org/officeDocument/2006/relationships/slide" Target="slides/slide264.xml" /><Relationship Id="rId286" Type="http://schemas.openxmlformats.org/officeDocument/2006/relationships/slide" Target="slides/slide285.xml" /><Relationship Id="rId50" Type="http://schemas.openxmlformats.org/officeDocument/2006/relationships/slide" Target="slides/slide49.xml" /><Relationship Id="rId104" Type="http://schemas.openxmlformats.org/officeDocument/2006/relationships/slide" Target="slides/slide103.xml" /><Relationship Id="rId125" Type="http://schemas.openxmlformats.org/officeDocument/2006/relationships/slide" Target="slides/slide124.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slide" Target="slides/slide187.xml" /><Relationship Id="rId311" Type="http://schemas.openxmlformats.org/officeDocument/2006/relationships/slide" Target="slides/slide310.xml" /><Relationship Id="rId332" Type="http://schemas.openxmlformats.org/officeDocument/2006/relationships/slide" Target="slides/slide331.xml" /><Relationship Id="rId71" Type="http://schemas.openxmlformats.org/officeDocument/2006/relationships/slide" Target="slides/slide70.xml" /><Relationship Id="rId92" Type="http://schemas.openxmlformats.org/officeDocument/2006/relationships/slide" Target="slides/slide91.xml" /><Relationship Id="rId213" Type="http://schemas.openxmlformats.org/officeDocument/2006/relationships/slide" Target="slides/slide212.xml" /><Relationship Id="rId234" Type="http://schemas.openxmlformats.org/officeDocument/2006/relationships/slide" Target="slides/slide233.xml" /><Relationship Id="rId2" Type="http://schemas.openxmlformats.org/officeDocument/2006/relationships/slide" Target="slides/slide1.xml" /><Relationship Id="rId29" Type="http://schemas.openxmlformats.org/officeDocument/2006/relationships/slide" Target="slides/slide28.xml" /><Relationship Id="rId255" Type="http://schemas.openxmlformats.org/officeDocument/2006/relationships/slide" Target="slides/slide254.xml" /><Relationship Id="rId276" Type="http://schemas.openxmlformats.org/officeDocument/2006/relationships/slide" Target="slides/slide275.xml" /><Relationship Id="rId297" Type="http://schemas.openxmlformats.org/officeDocument/2006/relationships/slide" Target="slides/slide296.xml" /><Relationship Id="rId40" Type="http://schemas.openxmlformats.org/officeDocument/2006/relationships/slide" Target="slides/slide39.xml" /><Relationship Id="rId115" Type="http://schemas.openxmlformats.org/officeDocument/2006/relationships/slide" Target="slides/slide114.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301" Type="http://schemas.openxmlformats.org/officeDocument/2006/relationships/slide" Target="slides/slide300.xml" /><Relationship Id="rId322" Type="http://schemas.openxmlformats.org/officeDocument/2006/relationships/slide" Target="slides/slide321.xml" /><Relationship Id="rId343" Type="http://schemas.openxmlformats.org/officeDocument/2006/relationships/notesMaster" Target="notesMasters/notesMaster1.xml" /><Relationship Id="rId61" Type="http://schemas.openxmlformats.org/officeDocument/2006/relationships/slide" Target="slides/slide60.xml" /><Relationship Id="rId82" Type="http://schemas.openxmlformats.org/officeDocument/2006/relationships/slide" Target="slides/slide81.xml" /><Relationship Id="rId199" Type="http://schemas.openxmlformats.org/officeDocument/2006/relationships/slide" Target="slides/slide198.xml" /><Relationship Id="rId203" Type="http://schemas.openxmlformats.org/officeDocument/2006/relationships/slide" Target="slides/slide202.xml" /><Relationship Id="rId19" Type="http://schemas.openxmlformats.org/officeDocument/2006/relationships/slide" Target="slides/slide18.xml" /><Relationship Id="rId224" Type="http://schemas.openxmlformats.org/officeDocument/2006/relationships/slide" Target="slides/slide223.xml" /><Relationship Id="rId245" Type="http://schemas.openxmlformats.org/officeDocument/2006/relationships/slide" Target="slides/slide244.xml" /><Relationship Id="rId266" Type="http://schemas.openxmlformats.org/officeDocument/2006/relationships/slide" Target="slides/slide265.xml" /><Relationship Id="rId287" Type="http://schemas.openxmlformats.org/officeDocument/2006/relationships/slide" Target="slides/slide286.xml" /><Relationship Id="rId30" Type="http://schemas.openxmlformats.org/officeDocument/2006/relationships/slide" Target="slides/slide2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312" Type="http://schemas.openxmlformats.org/officeDocument/2006/relationships/slide" Target="slides/slide311.xml" /><Relationship Id="rId333" Type="http://schemas.openxmlformats.org/officeDocument/2006/relationships/slide" Target="slides/slide332.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189" Type="http://schemas.openxmlformats.org/officeDocument/2006/relationships/slide" Target="slides/slide188.xml" /><Relationship Id="rId3" Type="http://schemas.openxmlformats.org/officeDocument/2006/relationships/slide" Target="slides/slide2.xml" /><Relationship Id="rId214" Type="http://schemas.openxmlformats.org/officeDocument/2006/relationships/slide" Target="slides/slide213.xml" /><Relationship Id="rId235" Type="http://schemas.openxmlformats.org/officeDocument/2006/relationships/slide" Target="slides/slide234.xml" /><Relationship Id="rId256" Type="http://schemas.openxmlformats.org/officeDocument/2006/relationships/slide" Target="slides/slide255.xml" /><Relationship Id="rId277" Type="http://schemas.openxmlformats.org/officeDocument/2006/relationships/slide" Target="slides/slide276.xml" /><Relationship Id="rId298" Type="http://schemas.openxmlformats.org/officeDocument/2006/relationships/slide" Target="slides/slide297.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B73061B9-FCF4-4510-9ED4-46402353B9D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cs typeface="Times New Roman" panose="02020603050405020304" pitchFamily="18" charset="0"/>
              </a:defRPr>
            </a:lvl1pPr>
          </a:lstStyle>
          <a:p>
            <a:endParaRPr lang="en-US" altLang="en-US"/>
          </a:p>
        </p:txBody>
      </p:sp>
      <p:sp>
        <p:nvSpPr>
          <p:cNvPr id="211971" name="Rectangle 3">
            <a:extLst>
              <a:ext uri="{FF2B5EF4-FFF2-40B4-BE49-F238E27FC236}">
                <a16:creationId xmlns:a16="http://schemas.microsoft.com/office/drawing/2014/main" id="{E87F1D80-311D-496F-B141-9E7D37E1336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cs typeface="Times New Roman" panose="02020603050405020304" pitchFamily="18" charset="0"/>
              </a:defRPr>
            </a:lvl1pPr>
          </a:lstStyle>
          <a:p>
            <a:endParaRPr lang="en-US" altLang="en-US"/>
          </a:p>
        </p:txBody>
      </p:sp>
      <p:sp>
        <p:nvSpPr>
          <p:cNvPr id="211972" name="Rectangle 4">
            <a:extLst>
              <a:ext uri="{FF2B5EF4-FFF2-40B4-BE49-F238E27FC236}">
                <a16:creationId xmlns:a16="http://schemas.microsoft.com/office/drawing/2014/main" id="{58506A17-6432-4858-864A-972E8C63D62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1973" name="Rectangle 5">
            <a:extLst>
              <a:ext uri="{FF2B5EF4-FFF2-40B4-BE49-F238E27FC236}">
                <a16:creationId xmlns:a16="http://schemas.microsoft.com/office/drawing/2014/main" id="{ABD95071-9518-4C0D-AB58-066AEC7CD6F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1974" name="Rectangle 6">
            <a:extLst>
              <a:ext uri="{FF2B5EF4-FFF2-40B4-BE49-F238E27FC236}">
                <a16:creationId xmlns:a16="http://schemas.microsoft.com/office/drawing/2014/main" id="{C05DDD83-524D-4CDA-8563-4A8FF1AC25C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cs typeface="Times New Roman" panose="02020603050405020304" pitchFamily="18" charset="0"/>
              </a:defRPr>
            </a:lvl1pPr>
          </a:lstStyle>
          <a:p>
            <a:endParaRPr lang="en-US" altLang="en-US"/>
          </a:p>
        </p:txBody>
      </p:sp>
      <p:sp>
        <p:nvSpPr>
          <p:cNvPr id="211975" name="Rectangle 7">
            <a:extLst>
              <a:ext uri="{FF2B5EF4-FFF2-40B4-BE49-F238E27FC236}">
                <a16:creationId xmlns:a16="http://schemas.microsoft.com/office/drawing/2014/main" id="{18AB4C73-5B80-461F-9117-C1AE4D8736E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cs typeface="Times New Roman" panose="02020603050405020304" pitchFamily="18" charset="0"/>
              </a:defRPr>
            </a:lvl1pPr>
          </a:lstStyle>
          <a:p>
            <a:fld id="{F88B991B-871D-4C88-944F-EAC602567F8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9.xml" /><Relationship Id="rId1" Type="http://schemas.openxmlformats.org/officeDocument/2006/relationships/notesMaster" Target="../notesMasters/notesMaster1.xml" /></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0.xml" /><Relationship Id="rId1" Type="http://schemas.openxmlformats.org/officeDocument/2006/relationships/notesMaster" Target="../notesMasters/notesMaster1.xml" /></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1.xml" /><Relationship Id="rId1" Type="http://schemas.openxmlformats.org/officeDocument/2006/relationships/notesMaster" Target="../notesMasters/notesMaster1.xml" /></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2.xml" /><Relationship Id="rId1" Type="http://schemas.openxmlformats.org/officeDocument/2006/relationships/notesMaster" Target="../notesMasters/notesMaster1.xml" /></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3.xml" /><Relationship Id="rId1" Type="http://schemas.openxmlformats.org/officeDocument/2006/relationships/notesMaster" Target="../notesMasters/notesMaster1.xml" /></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4.xml" /><Relationship Id="rId1" Type="http://schemas.openxmlformats.org/officeDocument/2006/relationships/notesMaster" Target="../notesMasters/notesMaster1.xml" /></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5.xml" /><Relationship Id="rId1" Type="http://schemas.openxmlformats.org/officeDocument/2006/relationships/notesMaster" Target="../notesMasters/notesMaster1.xml" /></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6.xml" /><Relationship Id="rId1" Type="http://schemas.openxmlformats.org/officeDocument/2006/relationships/notesMaster" Target="../notesMasters/notesMaster1.xml" /></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7.xml" /><Relationship Id="rId1" Type="http://schemas.openxmlformats.org/officeDocument/2006/relationships/notesMaster" Target="../notesMasters/notesMaster1.xml" /></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9.xml" /><Relationship Id="rId1" Type="http://schemas.openxmlformats.org/officeDocument/2006/relationships/notesMaster" Target="../notesMasters/notesMaster1.xml" /></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0.xml" /><Relationship Id="rId1" Type="http://schemas.openxmlformats.org/officeDocument/2006/relationships/notesMaster" Target="../notesMasters/notesMaster1.xml" /></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1.xml" /><Relationship Id="rId1" Type="http://schemas.openxmlformats.org/officeDocument/2006/relationships/notesMaster" Target="../notesMasters/notesMaster1.xml" /></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2.xml" /><Relationship Id="rId1" Type="http://schemas.openxmlformats.org/officeDocument/2006/relationships/notesMaster" Target="../notesMasters/notesMaster1.xml" /></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3.xml" /><Relationship Id="rId1" Type="http://schemas.openxmlformats.org/officeDocument/2006/relationships/notesMaster" Target="../notesMasters/notesMaster1.xml" /></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4.xml" /><Relationship Id="rId1" Type="http://schemas.openxmlformats.org/officeDocument/2006/relationships/notesMaster" Target="../notesMasters/notesMaster1.xml" /></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5.xml" /><Relationship Id="rId1" Type="http://schemas.openxmlformats.org/officeDocument/2006/relationships/notesMaster" Target="../notesMasters/notesMaster1.xml" /></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6.xml" /><Relationship Id="rId1" Type="http://schemas.openxmlformats.org/officeDocument/2006/relationships/notesMaster" Target="../notesMasters/notesMaster1.xml" /></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7.xml" /><Relationship Id="rId1" Type="http://schemas.openxmlformats.org/officeDocument/2006/relationships/notesMaster" Target="../notesMasters/notesMaster1.xml" /></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9.xml" /><Relationship Id="rId1" Type="http://schemas.openxmlformats.org/officeDocument/2006/relationships/notesMaster" Target="../notesMasters/notesMaster1.xml" /></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0.xml" /><Relationship Id="rId1" Type="http://schemas.openxmlformats.org/officeDocument/2006/relationships/notesMaster" Target="../notesMasters/notesMaster1.xml" /></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1.xml" /><Relationship Id="rId1" Type="http://schemas.openxmlformats.org/officeDocument/2006/relationships/notesMaster" Target="../notesMasters/notesMaster1.xml" /></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2.xml" /><Relationship Id="rId1" Type="http://schemas.openxmlformats.org/officeDocument/2006/relationships/notesMaster" Target="../notesMasters/notesMaster1.xml" /></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3.xml" /><Relationship Id="rId1" Type="http://schemas.openxmlformats.org/officeDocument/2006/relationships/notesMaster" Target="../notesMasters/notesMaster1.xml" /></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4.xml" /><Relationship Id="rId1" Type="http://schemas.openxmlformats.org/officeDocument/2006/relationships/notesMaster" Target="../notesMasters/notesMaster1.xml" /></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05.xml" /><Relationship Id="rId1" Type="http://schemas.openxmlformats.org/officeDocument/2006/relationships/notesMaster" Target="../notesMasters/notesMaster1.xml" /></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06.xml" /><Relationship Id="rId1" Type="http://schemas.openxmlformats.org/officeDocument/2006/relationships/notesMaster" Target="../notesMasters/notesMaster1.xml" /></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7.xml" /><Relationship Id="rId1" Type="http://schemas.openxmlformats.org/officeDocument/2006/relationships/notesMaster" Target="../notesMasters/notesMaster1.xml" /></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0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09.xml" /><Relationship Id="rId1" Type="http://schemas.openxmlformats.org/officeDocument/2006/relationships/notesMaster" Target="../notesMasters/notesMaster1.xml" /></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0.xml" /><Relationship Id="rId1" Type="http://schemas.openxmlformats.org/officeDocument/2006/relationships/notesMaster" Target="../notesMasters/notesMaster1.xml" /></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4.xml" /><Relationship Id="rId1" Type="http://schemas.openxmlformats.org/officeDocument/2006/relationships/notesMaster" Target="../notesMasters/notesMaster1.xml" /></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15.xml" /><Relationship Id="rId1" Type="http://schemas.openxmlformats.org/officeDocument/2006/relationships/notesMaster" Target="../notesMasters/notesMaster1.xml" /></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16.xml" /><Relationship Id="rId1" Type="http://schemas.openxmlformats.org/officeDocument/2006/relationships/notesMaster" Target="../notesMasters/notesMaster1.xml" /></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17.xml" /><Relationship Id="rId1" Type="http://schemas.openxmlformats.org/officeDocument/2006/relationships/notesMaster" Target="../notesMasters/notesMaster1.xml" /></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18.xml" /><Relationship Id="rId1" Type="http://schemas.openxmlformats.org/officeDocument/2006/relationships/notesMaster" Target="../notesMasters/notesMaster1.xml" /></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9.xml" /><Relationship Id="rId1" Type="http://schemas.openxmlformats.org/officeDocument/2006/relationships/notesMaster" Target="../notesMasters/notesMaster1.xml" /></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0.xml" /><Relationship Id="rId1" Type="http://schemas.openxmlformats.org/officeDocument/2006/relationships/notesMaster" Target="../notesMasters/notesMaster1.xml" /></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21.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22.xml" /><Relationship Id="rId1" Type="http://schemas.openxmlformats.org/officeDocument/2006/relationships/notesMaster" Target="../notesMasters/notesMaster1.xml" /></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23.xml" /><Relationship Id="rId1" Type="http://schemas.openxmlformats.org/officeDocument/2006/relationships/notesMaster" Target="../notesMasters/notesMaster1.xml" /></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4.xml" /><Relationship Id="rId1" Type="http://schemas.openxmlformats.org/officeDocument/2006/relationships/notesMaster" Target="../notesMasters/notesMaster1.xml" /></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5.xml" /><Relationship Id="rId1" Type="http://schemas.openxmlformats.org/officeDocument/2006/relationships/notesMaster" Target="../notesMasters/notesMaster1.xml" /></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26.xml" /><Relationship Id="rId1" Type="http://schemas.openxmlformats.org/officeDocument/2006/relationships/notesMaster" Target="../notesMasters/notesMaster1.xml" /></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7.xml" /><Relationship Id="rId1" Type="http://schemas.openxmlformats.org/officeDocument/2006/relationships/notesMaster" Target="../notesMasters/notesMaster1.xml" /></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28.xml" /><Relationship Id="rId1" Type="http://schemas.openxmlformats.org/officeDocument/2006/relationships/notesMaster" Target="../notesMasters/notesMaster1.xml" /></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29.xml" /><Relationship Id="rId1" Type="http://schemas.openxmlformats.org/officeDocument/2006/relationships/notesMaster" Target="../notesMasters/notesMaster1.xml" /></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30.xml" /><Relationship Id="rId1" Type="http://schemas.openxmlformats.org/officeDocument/2006/relationships/notesMaster" Target="../notesMasters/notesMaster1.xml" /></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31.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32.xml" /><Relationship Id="rId1" Type="http://schemas.openxmlformats.org/officeDocument/2006/relationships/notesMaster" Target="../notesMasters/notesMaster1.xml" /></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33.xml" /><Relationship Id="rId1" Type="http://schemas.openxmlformats.org/officeDocument/2006/relationships/notesMaster" Target="../notesMasters/notesMaster1.xml" /></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34.xml" /><Relationship Id="rId1" Type="http://schemas.openxmlformats.org/officeDocument/2006/relationships/notesMaster" Target="../notesMasters/notesMaster1.xml" /></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35.xml" /><Relationship Id="rId1" Type="http://schemas.openxmlformats.org/officeDocument/2006/relationships/notesMaster" Target="../notesMasters/notesMaster1.xml" /></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36.xml" /><Relationship Id="rId1" Type="http://schemas.openxmlformats.org/officeDocument/2006/relationships/notesMaster" Target="../notesMasters/notesMaster1.xml" /></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37.xml" /><Relationship Id="rId1" Type="http://schemas.openxmlformats.org/officeDocument/2006/relationships/notesMaster" Target="../notesMasters/notesMaster1.xml" /></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38.xml" /><Relationship Id="rId1" Type="http://schemas.openxmlformats.org/officeDocument/2006/relationships/notesMaster" Target="../notesMasters/notesMaster1.xml" /></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39.xml" /><Relationship Id="rId1" Type="http://schemas.openxmlformats.org/officeDocument/2006/relationships/notesMaster" Target="../notesMasters/notesMaster1.xml" /></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40.xml" /><Relationship Id="rId1" Type="http://schemas.openxmlformats.org/officeDocument/2006/relationships/notesMaster" Target="../notesMasters/notesMaster1.xml" /></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41.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42.xml" /><Relationship Id="rId1" Type="http://schemas.openxmlformats.org/officeDocument/2006/relationships/notesMaster" Target="../notesMasters/notesMaster1.xml" /></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43.xml" /><Relationship Id="rId1" Type="http://schemas.openxmlformats.org/officeDocument/2006/relationships/notesMaster" Target="../notesMasters/notesMaster1.xml" /></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44.xml" /><Relationship Id="rId1" Type="http://schemas.openxmlformats.org/officeDocument/2006/relationships/notesMaster" Target="../notesMasters/notesMaster1.xml" /></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45.xml" /><Relationship Id="rId1" Type="http://schemas.openxmlformats.org/officeDocument/2006/relationships/notesMaster" Target="../notesMasters/notesMaster1.xml" /></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46.xml" /><Relationship Id="rId1" Type="http://schemas.openxmlformats.org/officeDocument/2006/relationships/notesMaster" Target="../notesMasters/notesMaster1.xml" /></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47.xml" /><Relationship Id="rId1" Type="http://schemas.openxmlformats.org/officeDocument/2006/relationships/notesMaster" Target="../notesMasters/notesMaster1.xml" /></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48.xml" /><Relationship Id="rId1" Type="http://schemas.openxmlformats.org/officeDocument/2006/relationships/notesMaster" Target="../notesMasters/notesMaster1.xml" /></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49.xml" /><Relationship Id="rId1" Type="http://schemas.openxmlformats.org/officeDocument/2006/relationships/notesMaster" Target="../notesMasters/notesMaster1.xml" /></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50.xml" /><Relationship Id="rId1" Type="http://schemas.openxmlformats.org/officeDocument/2006/relationships/notesMaster" Target="../notesMasters/notesMaster1.xml" /></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51.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52.xml" /><Relationship Id="rId1" Type="http://schemas.openxmlformats.org/officeDocument/2006/relationships/notesMaster" Target="../notesMasters/notesMaster1.xml" /></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53.xml" /><Relationship Id="rId1" Type="http://schemas.openxmlformats.org/officeDocument/2006/relationships/notesMaster" Target="../notesMasters/notesMaster1.xml" /></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54.xml" /><Relationship Id="rId1" Type="http://schemas.openxmlformats.org/officeDocument/2006/relationships/notesMaster" Target="../notesMasters/notesMaster1.xml" /></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55.xml" /><Relationship Id="rId1" Type="http://schemas.openxmlformats.org/officeDocument/2006/relationships/notesMaster" Target="../notesMasters/notesMaster1.xml" /></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56.xml" /><Relationship Id="rId1" Type="http://schemas.openxmlformats.org/officeDocument/2006/relationships/notesMaster" Target="../notesMasters/notesMaster1.xml" /></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57.xml" /><Relationship Id="rId1" Type="http://schemas.openxmlformats.org/officeDocument/2006/relationships/notesMaster" Target="../notesMasters/notesMaster1.xml" /></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58.xml" /><Relationship Id="rId1" Type="http://schemas.openxmlformats.org/officeDocument/2006/relationships/notesMaster" Target="../notesMasters/notesMaster1.xml" /></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59.xml" /><Relationship Id="rId1" Type="http://schemas.openxmlformats.org/officeDocument/2006/relationships/notesMaster" Target="../notesMasters/notesMaster1.xml" /></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60.xml" /><Relationship Id="rId1" Type="http://schemas.openxmlformats.org/officeDocument/2006/relationships/notesMaster" Target="../notesMasters/notesMaster1.xml" /></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61.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62.xml" /><Relationship Id="rId1" Type="http://schemas.openxmlformats.org/officeDocument/2006/relationships/notesMaster" Target="../notesMasters/notesMaster1.xml" /></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63.xml" /><Relationship Id="rId1" Type="http://schemas.openxmlformats.org/officeDocument/2006/relationships/notesMaster" Target="../notesMasters/notesMaster1.xml" /></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64.xml" /><Relationship Id="rId1" Type="http://schemas.openxmlformats.org/officeDocument/2006/relationships/notesMaster" Target="../notesMasters/notesMaster1.xml" /></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65.xml" /><Relationship Id="rId1" Type="http://schemas.openxmlformats.org/officeDocument/2006/relationships/notesMaster" Target="../notesMasters/notesMaster1.xml" /></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66.xml" /><Relationship Id="rId1" Type="http://schemas.openxmlformats.org/officeDocument/2006/relationships/notesMaster" Target="../notesMasters/notesMaster1.xml" /></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67.xml" /><Relationship Id="rId1" Type="http://schemas.openxmlformats.org/officeDocument/2006/relationships/notesMaster" Target="../notesMasters/notesMaster1.xml" /></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68.xml" /><Relationship Id="rId1" Type="http://schemas.openxmlformats.org/officeDocument/2006/relationships/notesMaster" Target="../notesMasters/notesMaster1.xml" /></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69.xml" /><Relationship Id="rId1" Type="http://schemas.openxmlformats.org/officeDocument/2006/relationships/notesMaster" Target="../notesMasters/notesMaster1.xml" /></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70.xml" /><Relationship Id="rId1" Type="http://schemas.openxmlformats.org/officeDocument/2006/relationships/notesMaster" Target="../notesMasters/notesMaster1.xml" /></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71.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72.xml" /><Relationship Id="rId1" Type="http://schemas.openxmlformats.org/officeDocument/2006/relationships/notesMaster" Target="../notesMasters/notesMaster1.xml" /></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73.xml" /><Relationship Id="rId1" Type="http://schemas.openxmlformats.org/officeDocument/2006/relationships/notesMaster" Target="../notesMasters/notesMaster1.xml" /></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74.xml" /><Relationship Id="rId1" Type="http://schemas.openxmlformats.org/officeDocument/2006/relationships/notesMaster" Target="../notesMasters/notesMaster1.xml" /></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75.xml" /><Relationship Id="rId1" Type="http://schemas.openxmlformats.org/officeDocument/2006/relationships/notesMaster" Target="../notesMasters/notesMaster1.xml" /></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76.xml" /><Relationship Id="rId1" Type="http://schemas.openxmlformats.org/officeDocument/2006/relationships/notesMaster" Target="../notesMasters/notesMaster1.xml" /></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77.xml" /><Relationship Id="rId1" Type="http://schemas.openxmlformats.org/officeDocument/2006/relationships/notesMaster" Target="../notesMasters/notesMaster1.xml" /></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78.xml" /><Relationship Id="rId1" Type="http://schemas.openxmlformats.org/officeDocument/2006/relationships/notesMaster" Target="../notesMasters/notesMaster1.xml" /></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79.xml" /><Relationship Id="rId1" Type="http://schemas.openxmlformats.org/officeDocument/2006/relationships/notesMaster" Target="../notesMasters/notesMaster1.xml" /></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80.xml" /><Relationship Id="rId1" Type="http://schemas.openxmlformats.org/officeDocument/2006/relationships/notesMaster" Target="../notesMasters/notesMaster1.xml" /></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8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82.xml" /><Relationship Id="rId1" Type="http://schemas.openxmlformats.org/officeDocument/2006/relationships/notesMaster" Target="../notesMasters/notesMaster1.xml" /></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83.xml" /><Relationship Id="rId1" Type="http://schemas.openxmlformats.org/officeDocument/2006/relationships/notesMaster" Target="../notesMasters/notesMaster1.xml" /></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84.xml" /><Relationship Id="rId1" Type="http://schemas.openxmlformats.org/officeDocument/2006/relationships/notesMaster" Target="../notesMasters/notesMaster1.xml" /></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85.xml" /><Relationship Id="rId1" Type="http://schemas.openxmlformats.org/officeDocument/2006/relationships/notesMaster" Target="../notesMasters/notesMaster1.xml" /></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86.xml" /><Relationship Id="rId1" Type="http://schemas.openxmlformats.org/officeDocument/2006/relationships/notesMaster" Target="../notesMasters/notesMaster1.xml" /></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87.xml" /><Relationship Id="rId1" Type="http://schemas.openxmlformats.org/officeDocument/2006/relationships/notesMaster" Target="../notesMasters/notesMaster1.xml" /></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88.xml" /><Relationship Id="rId1" Type="http://schemas.openxmlformats.org/officeDocument/2006/relationships/notesMaster" Target="../notesMasters/notesMaster1.xml" /></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89.xml" /><Relationship Id="rId1" Type="http://schemas.openxmlformats.org/officeDocument/2006/relationships/notesMaster" Target="../notesMasters/notesMaster1.xml" /></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90.xml" /><Relationship Id="rId1" Type="http://schemas.openxmlformats.org/officeDocument/2006/relationships/notesMaster" Target="../notesMasters/notesMaster1.xml" /></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9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92.xml" /><Relationship Id="rId1" Type="http://schemas.openxmlformats.org/officeDocument/2006/relationships/notesMaster" Target="../notesMasters/notesMaster1.xml" /></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93.xml" /><Relationship Id="rId1" Type="http://schemas.openxmlformats.org/officeDocument/2006/relationships/notesMaster" Target="../notesMasters/notesMaster1.xml" /></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94.xml" /><Relationship Id="rId1" Type="http://schemas.openxmlformats.org/officeDocument/2006/relationships/notesMaster" Target="../notesMasters/notesMaster1.xml" /></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95.xml" /><Relationship Id="rId1" Type="http://schemas.openxmlformats.org/officeDocument/2006/relationships/notesMaster" Target="../notesMasters/notesMaster1.xml" /></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96.xml" /><Relationship Id="rId1" Type="http://schemas.openxmlformats.org/officeDocument/2006/relationships/notesMaster" Target="../notesMasters/notesMaster1.xml" /></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97.xml" /><Relationship Id="rId1" Type="http://schemas.openxmlformats.org/officeDocument/2006/relationships/notesMaster" Target="../notesMasters/notesMaster1.xml" /></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98.xml" /><Relationship Id="rId1" Type="http://schemas.openxmlformats.org/officeDocument/2006/relationships/notesMaster" Target="../notesMasters/notesMaster1.xml" /></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99.xml" /><Relationship Id="rId1" Type="http://schemas.openxmlformats.org/officeDocument/2006/relationships/notesMaster" Target="../notesMasters/notesMaster1.xml" /></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00.xml" /><Relationship Id="rId1" Type="http://schemas.openxmlformats.org/officeDocument/2006/relationships/notesMaster" Target="../notesMasters/notesMaster1.xml" /></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0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02.xml" /><Relationship Id="rId1" Type="http://schemas.openxmlformats.org/officeDocument/2006/relationships/notesMaster" Target="../notesMasters/notesMaster1.xml" /></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03.xml" /><Relationship Id="rId1" Type="http://schemas.openxmlformats.org/officeDocument/2006/relationships/notesMaster" Target="../notesMasters/notesMaster1.xml" /></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04.xml" /><Relationship Id="rId1" Type="http://schemas.openxmlformats.org/officeDocument/2006/relationships/notesMaster" Target="../notesMasters/notesMaster1.xml" /></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05.xml" /><Relationship Id="rId1" Type="http://schemas.openxmlformats.org/officeDocument/2006/relationships/notesMaster" Target="../notesMasters/notesMaster1.xml" /></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06.xml" /><Relationship Id="rId1" Type="http://schemas.openxmlformats.org/officeDocument/2006/relationships/notesMaster" Target="../notesMasters/notesMaster1.xml" /></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07.xml" /><Relationship Id="rId1" Type="http://schemas.openxmlformats.org/officeDocument/2006/relationships/notesMaster" Target="../notesMasters/notesMaster1.xml" /></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08.xml" /><Relationship Id="rId1" Type="http://schemas.openxmlformats.org/officeDocument/2006/relationships/notesMaster" Target="../notesMasters/notesMaster1.xml" /></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09.xml" /><Relationship Id="rId1" Type="http://schemas.openxmlformats.org/officeDocument/2006/relationships/notesMaster" Target="../notesMasters/notesMaster1.xml" /></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10.xml" /><Relationship Id="rId1" Type="http://schemas.openxmlformats.org/officeDocument/2006/relationships/notesMaster" Target="../notesMasters/notesMaster1.xml" /></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11.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12.xml" /><Relationship Id="rId1" Type="http://schemas.openxmlformats.org/officeDocument/2006/relationships/notesMaster" Target="../notesMasters/notesMaster1.xml" /></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13.xml" /><Relationship Id="rId1" Type="http://schemas.openxmlformats.org/officeDocument/2006/relationships/notesMaster" Target="../notesMasters/notesMaster1.xml" /></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14.xml" /><Relationship Id="rId1" Type="http://schemas.openxmlformats.org/officeDocument/2006/relationships/notesMaster" Target="../notesMasters/notesMaster1.xml" /></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15.xml" /><Relationship Id="rId1" Type="http://schemas.openxmlformats.org/officeDocument/2006/relationships/notesMaster" Target="../notesMasters/notesMaster1.xml" /></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16.xml" /><Relationship Id="rId1" Type="http://schemas.openxmlformats.org/officeDocument/2006/relationships/notesMaster" Target="../notesMasters/notesMaster1.xml" /></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17.xml" /><Relationship Id="rId1" Type="http://schemas.openxmlformats.org/officeDocument/2006/relationships/notesMaster" Target="../notesMasters/notesMaster1.xml" /></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18.xml" /><Relationship Id="rId1" Type="http://schemas.openxmlformats.org/officeDocument/2006/relationships/notesMaster" Target="../notesMasters/notesMaster1.xml" /></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19.xml" /><Relationship Id="rId1" Type="http://schemas.openxmlformats.org/officeDocument/2006/relationships/notesMaster" Target="../notesMasters/notesMaster1.xml" /></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20.xml" /><Relationship Id="rId1" Type="http://schemas.openxmlformats.org/officeDocument/2006/relationships/notesMaster" Target="../notesMasters/notesMaster1.xml" /></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21.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22.xml" /><Relationship Id="rId1" Type="http://schemas.openxmlformats.org/officeDocument/2006/relationships/notesMaster" Target="../notesMasters/notesMaster1.xml" /></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23.xml" /><Relationship Id="rId1" Type="http://schemas.openxmlformats.org/officeDocument/2006/relationships/notesMaster" Target="../notesMasters/notesMaster1.xml" /></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24.xml" /><Relationship Id="rId1" Type="http://schemas.openxmlformats.org/officeDocument/2006/relationships/notesMaster" Target="../notesMasters/notesMaster1.xml" /></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25.xml" /><Relationship Id="rId1" Type="http://schemas.openxmlformats.org/officeDocument/2006/relationships/notesMaster" Target="../notesMasters/notesMaster1.xml" /></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26.xml" /><Relationship Id="rId1" Type="http://schemas.openxmlformats.org/officeDocument/2006/relationships/notesMaster" Target="../notesMasters/notesMaster1.xml" /></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27.xml" /><Relationship Id="rId1" Type="http://schemas.openxmlformats.org/officeDocument/2006/relationships/notesMaster" Target="../notesMasters/notesMaster1.xml" /></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28.xml" /><Relationship Id="rId1" Type="http://schemas.openxmlformats.org/officeDocument/2006/relationships/notesMaster" Target="../notesMasters/notesMaster1.xml" /></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29.xml" /><Relationship Id="rId1" Type="http://schemas.openxmlformats.org/officeDocument/2006/relationships/notesMaster" Target="../notesMasters/notesMaster1.xml" /></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30.xml" /><Relationship Id="rId1" Type="http://schemas.openxmlformats.org/officeDocument/2006/relationships/notesMaster" Target="../notesMasters/notesMaster1.xml" /></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31.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 /><Relationship Id="rId1" Type="http://schemas.openxmlformats.org/officeDocument/2006/relationships/notesMaster" Target="../notesMasters/notesMaster1.xml" /></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32.xml" /><Relationship Id="rId1" Type="http://schemas.openxmlformats.org/officeDocument/2006/relationships/notesMaster" Target="../notesMasters/notesMaster1.xml" /></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33.xml" /><Relationship Id="rId1" Type="http://schemas.openxmlformats.org/officeDocument/2006/relationships/notesMaster" Target="../notesMasters/notesMaster1.xml" /></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34.xml" /><Relationship Id="rId1" Type="http://schemas.openxmlformats.org/officeDocument/2006/relationships/notesMaster" Target="../notesMasters/notesMaster1.xml" /></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35.xml" /><Relationship Id="rId1" Type="http://schemas.openxmlformats.org/officeDocument/2006/relationships/notesMaster" Target="../notesMasters/notesMaster1.xml" /></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36.xml" /><Relationship Id="rId1" Type="http://schemas.openxmlformats.org/officeDocument/2006/relationships/notesMaster" Target="../notesMasters/notesMaster1.xml" /></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37.xml" /><Relationship Id="rId1" Type="http://schemas.openxmlformats.org/officeDocument/2006/relationships/notesMaster" Target="../notesMasters/notesMaster1.xml" /></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38.xml" /><Relationship Id="rId1" Type="http://schemas.openxmlformats.org/officeDocument/2006/relationships/notesMaster" Target="../notesMasters/notesMaster1.xml" /></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39.xml" /><Relationship Id="rId1" Type="http://schemas.openxmlformats.org/officeDocument/2006/relationships/notesMaster" Target="../notesMasters/notesMaster1.xml" /></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40.xml" /><Relationship Id="rId1" Type="http://schemas.openxmlformats.org/officeDocument/2006/relationships/notesMaster" Target="../notesMasters/notesMaster1.xml" /></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41.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0.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2.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3.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4.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5.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1.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2.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3.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4.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5.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6.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7.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9.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0.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1.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3.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4.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5.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6.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3.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9.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0.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1.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2.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3.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4.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5.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7.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9.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0.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1.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2.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3.xml" /><Relationship Id="rId1" Type="http://schemas.openxmlformats.org/officeDocument/2006/relationships/notesMaster" Target="../notesMasters/notesMaster1.xml" /></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4.xml" /><Relationship Id="rId1" Type="http://schemas.openxmlformats.org/officeDocument/2006/relationships/notesMaster" Target="../notesMasters/notesMaster1.xml" /></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5.xml" /><Relationship Id="rId1" Type="http://schemas.openxmlformats.org/officeDocument/2006/relationships/notesMaster" Target="../notesMasters/notesMaster1.xml" /></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6.xml" /><Relationship Id="rId1" Type="http://schemas.openxmlformats.org/officeDocument/2006/relationships/notesMaster" Target="../notesMasters/notesMaster1.xml" /></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7.xml" /><Relationship Id="rId1" Type="http://schemas.openxmlformats.org/officeDocument/2006/relationships/notesMaster" Target="../notesMasters/notesMaster1.xml" /></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9.xml" /><Relationship Id="rId1" Type="http://schemas.openxmlformats.org/officeDocument/2006/relationships/notesMaster" Target="../notesMasters/notesMaster1.xml" /></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0.xml" /><Relationship Id="rId1" Type="http://schemas.openxmlformats.org/officeDocument/2006/relationships/notesMaster" Target="../notesMasters/notesMaster1.xml" /></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1.xml" /><Relationship Id="rId1" Type="http://schemas.openxmlformats.org/officeDocument/2006/relationships/notesMaster" Target="../notesMasters/notesMaster1.xml" /></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2.xml" /><Relationship Id="rId1" Type="http://schemas.openxmlformats.org/officeDocument/2006/relationships/notesMaster" Target="../notesMasters/notesMaster1.xml" /></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3.xml" /><Relationship Id="rId1" Type="http://schemas.openxmlformats.org/officeDocument/2006/relationships/notesMaster" Target="../notesMasters/notesMaster1.xml" /></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4.xml" /><Relationship Id="rId1" Type="http://schemas.openxmlformats.org/officeDocument/2006/relationships/notesMaster" Target="../notesMasters/notesMaster1.xml" /></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5.xml" /><Relationship Id="rId1" Type="http://schemas.openxmlformats.org/officeDocument/2006/relationships/notesMaster" Target="../notesMasters/notesMaster1.xml" /></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6.xml" /><Relationship Id="rId1" Type="http://schemas.openxmlformats.org/officeDocument/2006/relationships/notesMaster" Target="../notesMasters/notesMaster1.xml" /></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7.xml" /><Relationship Id="rId1" Type="http://schemas.openxmlformats.org/officeDocument/2006/relationships/notesMaster" Target="../notesMasters/notesMaster1.xml" /></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0ED100-521E-463D-8745-AC96A26657E1}"/>
              </a:ext>
            </a:extLst>
          </p:cNvPr>
          <p:cNvSpPr>
            <a:spLocks noGrp="1" noChangeArrowheads="1"/>
          </p:cNvSpPr>
          <p:nvPr>
            <p:ph type="sldNum" sz="quarter" idx="5"/>
          </p:nvPr>
        </p:nvSpPr>
        <p:spPr>
          <a:ln/>
        </p:spPr>
        <p:txBody>
          <a:bodyPr/>
          <a:lstStyle/>
          <a:p>
            <a:fld id="{60BE0BE3-56C9-4D91-BF13-C674FB4AC9A8}" type="slidenum">
              <a:rPr lang="en-US" altLang="en-US"/>
              <a:pPr/>
              <a:t>78</a:t>
            </a:fld>
            <a:endParaRPr lang="en-US" altLang="en-US"/>
          </a:p>
        </p:txBody>
      </p:sp>
      <p:sp>
        <p:nvSpPr>
          <p:cNvPr id="212994" name="Rectangle 2">
            <a:extLst>
              <a:ext uri="{FF2B5EF4-FFF2-40B4-BE49-F238E27FC236}">
                <a16:creationId xmlns:a16="http://schemas.microsoft.com/office/drawing/2014/main" id="{B4E51838-A350-41EC-A374-07BE863EA311}"/>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A3B52F33-A767-4D72-A554-CD3A5E08E2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A224A4-E113-4F8D-AC6B-F644D1740042}"/>
              </a:ext>
            </a:extLst>
          </p:cNvPr>
          <p:cNvSpPr>
            <a:spLocks noGrp="1" noChangeArrowheads="1"/>
          </p:cNvSpPr>
          <p:nvPr>
            <p:ph type="sldNum" sz="quarter" idx="5"/>
          </p:nvPr>
        </p:nvSpPr>
        <p:spPr>
          <a:ln/>
        </p:spPr>
        <p:txBody>
          <a:bodyPr/>
          <a:lstStyle/>
          <a:p>
            <a:fld id="{C42B8970-71DD-4059-BB57-E019D68F8D28}" type="slidenum">
              <a:rPr lang="en-US" altLang="en-US"/>
              <a:pPr/>
              <a:t>87</a:t>
            </a:fld>
            <a:endParaRPr lang="en-US" altLang="en-US"/>
          </a:p>
        </p:txBody>
      </p:sp>
      <p:sp>
        <p:nvSpPr>
          <p:cNvPr id="231426" name="Rectangle 2">
            <a:extLst>
              <a:ext uri="{FF2B5EF4-FFF2-40B4-BE49-F238E27FC236}">
                <a16:creationId xmlns:a16="http://schemas.microsoft.com/office/drawing/2014/main" id="{C9646C10-70CA-4C20-8DF0-7B2FBDAFE8C5}"/>
              </a:ext>
            </a:extLst>
          </p:cNvPr>
          <p:cNvSpPr>
            <a:spLocks noGrp="1" noRot="1" noChangeAspect="1" noChangeArrowheads="1" noTextEdit="1"/>
          </p:cNvSpPr>
          <p:nvPr>
            <p:ph type="sldImg"/>
          </p:nvPr>
        </p:nvSpPr>
        <p:spPr>
          <a:ln/>
        </p:spPr>
      </p:sp>
      <p:sp>
        <p:nvSpPr>
          <p:cNvPr id="231427" name="Rectangle 3">
            <a:extLst>
              <a:ext uri="{FF2B5EF4-FFF2-40B4-BE49-F238E27FC236}">
                <a16:creationId xmlns:a16="http://schemas.microsoft.com/office/drawing/2014/main" id="{D910867E-2403-4EFE-BC04-8F44A33941E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834516-368B-4F24-BF8A-E4CB3CC1FFF9}"/>
              </a:ext>
            </a:extLst>
          </p:cNvPr>
          <p:cNvSpPr>
            <a:spLocks noGrp="1" noChangeArrowheads="1"/>
          </p:cNvSpPr>
          <p:nvPr>
            <p:ph type="sldNum" sz="quarter" idx="5"/>
          </p:nvPr>
        </p:nvSpPr>
        <p:spPr>
          <a:ln/>
        </p:spPr>
        <p:txBody>
          <a:bodyPr/>
          <a:lstStyle/>
          <a:p>
            <a:fld id="{EA0EA648-F921-4852-B523-12BE51D68640}" type="slidenum">
              <a:rPr lang="en-US" altLang="en-US"/>
              <a:pPr/>
              <a:t>179</a:t>
            </a:fld>
            <a:endParaRPr lang="en-US" altLang="en-US"/>
          </a:p>
        </p:txBody>
      </p:sp>
      <p:sp>
        <p:nvSpPr>
          <p:cNvPr id="440322" name="Rectangle 2">
            <a:extLst>
              <a:ext uri="{FF2B5EF4-FFF2-40B4-BE49-F238E27FC236}">
                <a16:creationId xmlns:a16="http://schemas.microsoft.com/office/drawing/2014/main" id="{F84E75D0-EDA2-412D-977A-01EADC8FAE67}"/>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8DBAB5DE-296D-46A9-AF77-E078D2C6F02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73AFAF-4260-4A01-806C-001427F3E5D7}"/>
              </a:ext>
            </a:extLst>
          </p:cNvPr>
          <p:cNvSpPr>
            <a:spLocks noGrp="1" noChangeArrowheads="1"/>
          </p:cNvSpPr>
          <p:nvPr>
            <p:ph type="sldNum" sz="quarter" idx="5"/>
          </p:nvPr>
        </p:nvSpPr>
        <p:spPr>
          <a:ln/>
        </p:spPr>
        <p:txBody>
          <a:bodyPr/>
          <a:lstStyle/>
          <a:p>
            <a:fld id="{2E2B1C19-0551-4B98-B9B8-FBDEDA1F2FA5}" type="slidenum">
              <a:rPr lang="en-US" altLang="en-US"/>
              <a:pPr/>
              <a:t>180</a:t>
            </a:fld>
            <a:endParaRPr lang="en-US" altLang="en-US"/>
          </a:p>
        </p:txBody>
      </p:sp>
      <p:sp>
        <p:nvSpPr>
          <p:cNvPr id="442370" name="Rectangle 2">
            <a:extLst>
              <a:ext uri="{FF2B5EF4-FFF2-40B4-BE49-F238E27FC236}">
                <a16:creationId xmlns:a16="http://schemas.microsoft.com/office/drawing/2014/main" id="{78CBD146-276C-46A7-8C96-19C83476AEA8}"/>
              </a:ext>
            </a:extLst>
          </p:cNvPr>
          <p:cNvSpPr>
            <a:spLocks noGrp="1" noRot="1" noChangeAspect="1" noChangeArrowheads="1" noTextEdit="1"/>
          </p:cNvSpPr>
          <p:nvPr>
            <p:ph type="sldImg"/>
          </p:nvPr>
        </p:nvSpPr>
        <p:spPr>
          <a:ln/>
        </p:spPr>
      </p:sp>
      <p:sp>
        <p:nvSpPr>
          <p:cNvPr id="442371" name="Rectangle 3">
            <a:extLst>
              <a:ext uri="{FF2B5EF4-FFF2-40B4-BE49-F238E27FC236}">
                <a16:creationId xmlns:a16="http://schemas.microsoft.com/office/drawing/2014/main" id="{375C196B-0FFC-428B-B6F8-27C2EDDB17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3796C1-66F6-4A6B-8599-0717D8CE65E1}"/>
              </a:ext>
            </a:extLst>
          </p:cNvPr>
          <p:cNvSpPr>
            <a:spLocks noGrp="1" noChangeArrowheads="1"/>
          </p:cNvSpPr>
          <p:nvPr>
            <p:ph type="sldNum" sz="quarter" idx="5"/>
          </p:nvPr>
        </p:nvSpPr>
        <p:spPr>
          <a:ln/>
        </p:spPr>
        <p:txBody>
          <a:bodyPr/>
          <a:lstStyle/>
          <a:p>
            <a:fld id="{0375A1DD-DDDC-4B0B-A5BC-C2170AF228FD}" type="slidenum">
              <a:rPr lang="en-US" altLang="en-US"/>
              <a:pPr/>
              <a:t>181</a:t>
            </a:fld>
            <a:endParaRPr lang="en-US" altLang="en-US"/>
          </a:p>
        </p:txBody>
      </p:sp>
      <p:sp>
        <p:nvSpPr>
          <p:cNvPr id="444418" name="Rectangle 2">
            <a:extLst>
              <a:ext uri="{FF2B5EF4-FFF2-40B4-BE49-F238E27FC236}">
                <a16:creationId xmlns:a16="http://schemas.microsoft.com/office/drawing/2014/main" id="{DC0019EF-7977-4A0A-8AE9-97A2E61368D2}"/>
              </a:ext>
            </a:extLst>
          </p:cNvPr>
          <p:cNvSpPr>
            <a:spLocks noGrp="1" noRot="1" noChangeAspect="1" noChangeArrowheads="1" noTextEdit="1"/>
          </p:cNvSpPr>
          <p:nvPr>
            <p:ph type="sldImg"/>
          </p:nvPr>
        </p:nvSpPr>
        <p:spPr>
          <a:ln/>
        </p:spPr>
      </p:sp>
      <p:sp>
        <p:nvSpPr>
          <p:cNvPr id="444419" name="Rectangle 3">
            <a:extLst>
              <a:ext uri="{FF2B5EF4-FFF2-40B4-BE49-F238E27FC236}">
                <a16:creationId xmlns:a16="http://schemas.microsoft.com/office/drawing/2014/main" id="{071B2502-8B29-4895-B9FD-54B058ED279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FCA4F-071F-4913-97BB-7691062223AE}"/>
              </a:ext>
            </a:extLst>
          </p:cNvPr>
          <p:cNvSpPr>
            <a:spLocks noGrp="1" noChangeArrowheads="1"/>
          </p:cNvSpPr>
          <p:nvPr>
            <p:ph type="sldNum" sz="quarter" idx="5"/>
          </p:nvPr>
        </p:nvSpPr>
        <p:spPr>
          <a:ln/>
        </p:spPr>
        <p:txBody>
          <a:bodyPr/>
          <a:lstStyle/>
          <a:p>
            <a:fld id="{6C12BC54-65FA-4D83-A47B-0DCDC3A5F683}" type="slidenum">
              <a:rPr lang="en-US" altLang="en-US"/>
              <a:pPr/>
              <a:t>182</a:t>
            </a:fld>
            <a:endParaRPr lang="en-US" altLang="en-US"/>
          </a:p>
        </p:txBody>
      </p:sp>
      <p:sp>
        <p:nvSpPr>
          <p:cNvPr id="448514" name="Rectangle 2">
            <a:extLst>
              <a:ext uri="{FF2B5EF4-FFF2-40B4-BE49-F238E27FC236}">
                <a16:creationId xmlns:a16="http://schemas.microsoft.com/office/drawing/2014/main" id="{A007B36E-E806-4F40-97F8-5C125B84F39B}"/>
              </a:ext>
            </a:extLst>
          </p:cNvPr>
          <p:cNvSpPr>
            <a:spLocks noGrp="1" noRot="1" noChangeAspect="1" noChangeArrowheads="1" noTextEdit="1"/>
          </p:cNvSpPr>
          <p:nvPr>
            <p:ph type="sldImg"/>
          </p:nvPr>
        </p:nvSpPr>
        <p:spPr>
          <a:ln/>
        </p:spPr>
      </p:sp>
      <p:sp>
        <p:nvSpPr>
          <p:cNvPr id="448515" name="Rectangle 3">
            <a:extLst>
              <a:ext uri="{FF2B5EF4-FFF2-40B4-BE49-F238E27FC236}">
                <a16:creationId xmlns:a16="http://schemas.microsoft.com/office/drawing/2014/main" id="{01027069-6DB4-4EAB-B32B-9770BAE2B7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6AF385-E1BC-4FC8-B97F-D8D1B4BB80F6}"/>
              </a:ext>
            </a:extLst>
          </p:cNvPr>
          <p:cNvSpPr>
            <a:spLocks noGrp="1" noChangeArrowheads="1"/>
          </p:cNvSpPr>
          <p:nvPr>
            <p:ph type="sldNum" sz="quarter" idx="5"/>
          </p:nvPr>
        </p:nvSpPr>
        <p:spPr>
          <a:ln/>
        </p:spPr>
        <p:txBody>
          <a:bodyPr/>
          <a:lstStyle/>
          <a:p>
            <a:fld id="{48E4721F-8EBA-477A-A955-878FFB61C68A}" type="slidenum">
              <a:rPr lang="en-US" altLang="en-US"/>
              <a:pPr/>
              <a:t>183</a:t>
            </a:fld>
            <a:endParaRPr lang="en-US" altLang="en-US"/>
          </a:p>
        </p:txBody>
      </p:sp>
      <p:sp>
        <p:nvSpPr>
          <p:cNvPr id="450562" name="Rectangle 2">
            <a:extLst>
              <a:ext uri="{FF2B5EF4-FFF2-40B4-BE49-F238E27FC236}">
                <a16:creationId xmlns:a16="http://schemas.microsoft.com/office/drawing/2014/main" id="{F974F824-D820-4ABC-BA08-F15E0B3A04C0}"/>
              </a:ext>
            </a:extLst>
          </p:cNvPr>
          <p:cNvSpPr>
            <a:spLocks noGrp="1" noRot="1" noChangeAspect="1" noChangeArrowheads="1" noTextEdit="1"/>
          </p:cNvSpPr>
          <p:nvPr>
            <p:ph type="sldImg"/>
          </p:nvPr>
        </p:nvSpPr>
        <p:spPr>
          <a:ln/>
        </p:spPr>
      </p:sp>
      <p:sp>
        <p:nvSpPr>
          <p:cNvPr id="450563" name="Rectangle 3">
            <a:extLst>
              <a:ext uri="{FF2B5EF4-FFF2-40B4-BE49-F238E27FC236}">
                <a16:creationId xmlns:a16="http://schemas.microsoft.com/office/drawing/2014/main" id="{44C15CA4-1239-46D0-9175-73DC6C0670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4A43AC-6250-4724-AD6A-8DCDC1D983B0}"/>
              </a:ext>
            </a:extLst>
          </p:cNvPr>
          <p:cNvSpPr>
            <a:spLocks noGrp="1" noChangeArrowheads="1"/>
          </p:cNvSpPr>
          <p:nvPr>
            <p:ph type="sldNum" sz="quarter" idx="5"/>
          </p:nvPr>
        </p:nvSpPr>
        <p:spPr>
          <a:ln/>
        </p:spPr>
        <p:txBody>
          <a:bodyPr/>
          <a:lstStyle/>
          <a:p>
            <a:fld id="{C6FF1323-4C63-43EF-8444-17FEEF9D6E4B}" type="slidenum">
              <a:rPr lang="en-US" altLang="en-US"/>
              <a:pPr/>
              <a:t>184</a:t>
            </a:fld>
            <a:endParaRPr lang="en-US" altLang="en-US"/>
          </a:p>
        </p:txBody>
      </p:sp>
      <p:sp>
        <p:nvSpPr>
          <p:cNvPr id="452610" name="Rectangle 2">
            <a:extLst>
              <a:ext uri="{FF2B5EF4-FFF2-40B4-BE49-F238E27FC236}">
                <a16:creationId xmlns:a16="http://schemas.microsoft.com/office/drawing/2014/main" id="{AEA99B7D-E49D-4734-9BA2-5397AE932BE6}"/>
              </a:ext>
            </a:extLst>
          </p:cNvPr>
          <p:cNvSpPr>
            <a:spLocks noGrp="1" noRot="1" noChangeAspect="1" noChangeArrowheads="1" noTextEdit="1"/>
          </p:cNvSpPr>
          <p:nvPr>
            <p:ph type="sldImg"/>
          </p:nvPr>
        </p:nvSpPr>
        <p:spPr>
          <a:ln/>
        </p:spPr>
      </p:sp>
      <p:sp>
        <p:nvSpPr>
          <p:cNvPr id="452611" name="Rectangle 3">
            <a:extLst>
              <a:ext uri="{FF2B5EF4-FFF2-40B4-BE49-F238E27FC236}">
                <a16:creationId xmlns:a16="http://schemas.microsoft.com/office/drawing/2014/main" id="{183651BF-BF9E-47F3-8262-039F93E49E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8D7516-33C1-44F1-90A0-4F9F9DD8B4CA}"/>
              </a:ext>
            </a:extLst>
          </p:cNvPr>
          <p:cNvSpPr>
            <a:spLocks noGrp="1" noChangeArrowheads="1"/>
          </p:cNvSpPr>
          <p:nvPr>
            <p:ph type="sldNum" sz="quarter" idx="5"/>
          </p:nvPr>
        </p:nvSpPr>
        <p:spPr>
          <a:ln/>
        </p:spPr>
        <p:txBody>
          <a:bodyPr/>
          <a:lstStyle/>
          <a:p>
            <a:fld id="{9A05E317-54A7-4A37-B652-21E255A6212D}" type="slidenum">
              <a:rPr lang="en-US" altLang="en-US"/>
              <a:pPr/>
              <a:t>185</a:t>
            </a:fld>
            <a:endParaRPr lang="en-US" altLang="en-US"/>
          </a:p>
        </p:txBody>
      </p:sp>
      <p:sp>
        <p:nvSpPr>
          <p:cNvPr id="454658" name="Rectangle 2">
            <a:extLst>
              <a:ext uri="{FF2B5EF4-FFF2-40B4-BE49-F238E27FC236}">
                <a16:creationId xmlns:a16="http://schemas.microsoft.com/office/drawing/2014/main" id="{F74C965E-C38B-4550-AFCC-8B148F44142E}"/>
              </a:ext>
            </a:extLst>
          </p:cNvPr>
          <p:cNvSpPr>
            <a:spLocks noGrp="1" noRot="1" noChangeAspect="1" noChangeArrowheads="1" noTextEdit="1"/>
          </p:cNvSpPr>
          <p:nvPr>
            <p:ph type="sldImg"/>
          </p:nvPr>
        </p:nvSpPr>
        <p:spPr>
          <a:ln/>
        </p:spPr>
      </p:sp>
      <p:sp>
        <p:nvSpPr>
          <p:cNvPr id="454659" name="Rectangle 3">
            <a:extLst>
              <a:ext uri="{FF2B5EF4-FFF2-40B4-BE49-F238E27FC236}">
                <a16:creationId xmlns:a16="http://schemas.microsoft.com/office/drawing/2014/main" id="{25089FAB-758A-49F2-AFF8-C7A54751F7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E77E7B-55CA-400F-81FA-7D2C6680B98E}"/>
              </a:ext>
            </a:extLst>
          </p:cNvPr>
          <p:cNvSpPr>
            <a:spLocks noGrp="1" noChangeArrowheads="1"/>
          </p:cNvSpPr>
          <p:nvPr>
            <p:ph type="sldNum" sz="quarter" idx="5"/>
          </p:nvPr>
        </p:nvSpPr>
        <p:spPr>
          <a:ln/>
        </p:spPr>
        <p:txBody>
          <a:bodyPr/>
          <a:lstStyle/>
          <a:p>
            <a:fld id="{6BBA1D14-D1A5-49CB-9504-FA6330A90DB7}" type="slidenum">
              <a:rPr lang="en-US" altLang="en-US"/>
              <a:pPr/>
              <a:t>186</a:t>
            </a:fld>
            <a:endParaRPr lang="en-US" altLang="en-US"/>
          </a:p>
        </p:txBody>
      </p:sp>
      <p:sp>
        <p:nvSpPr>
          <p:cNvPr id="456706" name="Rectangle 2">
            <a:extLst>
              <a:ext uri="{FF2B5EF4-FFF2-40B4-BE49-F238E27FC236}">
                <a16:creationId xmlns:a16="http://schemas.microsoft.com/office/drawing/2014/main" id="{87ED3601-2504-4DCF-AD41-A77896DB42BD}"/>
              </a:ext>
            </a:extLst>
          </p:cNvPr>
          <p:cNvSpPr>
            <a:spLocks noGrp="1" noRot="1" noChangeAspect="1" noChangeArrowheads="1" noTextEdit="1"/>
          </p:cNvSpPr>
          <p:nvPr>
            <p:ph type="sldImg"/>
          </p:nvPr>
        </p:nvSpPr>
        <p:spPr>
          <a:ln/>
        </p:spPr>
      </p:sp>
      <p:sp>
        <p:nvSpPr>
          <p:cNvPr id="456707" name="Rectangle 3">
            <a:extLst>
              <a:ext uri="{FF2B5EF4-FFF2-40B4-BE49-F238E27FC236}">
                <a16:creationId xmlns:a16="http://schemas.microsoft.com/office/drawing/2014/main" id="{98882CE6-DD64-4E70-8AA2-FC99C1B7EC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B2EDE1-DE16-42C3-AE01-2F21EF33C32E}"/>
              </a:ext>
            </a:extLst>
          </p:cNvPr>
          <p:cNvSpPr>
            <a:spLocks noGrp="1" noChangeArrowheads="1"/>
          </p:cNvSpPr>
          <p:nvPr>
            <p:ph type="sldNum" sz="quarter" idx="5"/>
          </p:nvPr>
        </p:nvSpPr>
        <p:spPr>
          <a:ln/>
        </p:spPr>
        <p:txBody>
          <a:bodyPr/>
          <a:lstStyle/>
          <a:p>
            <a:fld id="{5AB60134-E81C-499A-9BAB-DD7A96B5A862}" type="slidenum">
              <a:rPr lang="en-US" altLang="en-US"/>
              <a:pPr/>
              <a:t>187</a:t>
            </a:fld>
            <a:endParaRPr lang="en-US" altLang="en-US"/>
          </a:p>
        </p:txBody>
      </p:sp>
      <p:sp>
        <p:nvSpPr>
          <p:cNvPr id="458754" name="Rectangle 2">
            <a:extLst>
              <a:ext uri="{FF2B5EF4-FFF2-40B4-BE49-F238E27FC236}">
                <a16:creationId xmlns:a16="http://schemas.microsoft.com/office/drawing/2014/main" id="{C788AD14-8AAB-467F-9705-DDB8B0DFCCEC}"/>
              </a:ext>
            </a:extLst>
          </p:cNvPr>
          <p:cNvSpPr>
            <a:spLocks noGrp="1" noRot="1" noChangeAspect="1" noChangeArrowheads="1" noTextEdit="1"/>
          </p:cNvSpPr>
          <p:nvPr>
            <p:ph type="sldImg"/>
          </p:nvPr>
        </p:nvSpPr>
        <p:spPr>
          <a:ln/>
        </p:spPr>
      </p:sp>
      <p:sp>
        <p:nvSpPr>
          <p:cNvPr id="458755" name="Rectangle 3">
            <a:extLst>
              <a:ext uri="{FF2B5EF4-FFF2-40B4-BE49-F238E27FC236}">
                <a16:creationId xmlns:a16="http://schemas.microsoft.com/office/drawing/2014/main" id="{D457033F-C9A4-493C-8D5B-5C2D5FA37D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3DAFD4-F4DA-489C-A068-F7F476F549A5}"/>
              </a:ext>
            </a:extLst>
          </p:cNvPr>
          <p:cNvSpPr>
            <a:spLocks noGrp="1" noChangeArrowheads="1"/>
          </p:cNvSpPr>
          <p:nvPr>
            <p:ph type="sldNum" sz="quarter" idx="5"/>
          </p:nvPr>
        </p:nvSpPr>
        <p:spPr>
          <a:ln/>
        </p:spPr>
        <p:txBody>
          <a:bodyPr/>
          <a:lstStyle/>
          <a:p>
            <a:fld id="{7183C242-9D42-4919-97E5-D0877680B24E}" type="slidenum">
              <a:rPr lang="en-US" altLang="en-US"/>
              <a:pPr/>
              <a:t>188</a:t>
            </a:fld>
            <a:endParaRPr lang="en-US" altLang="en-US"/>
          </a:p>
        </p:txBody>
      </p:sp>
      <p:sp>
        <p:nvSpPr>
          <p:cNvPr id="460802" name="Rectangle 2">
            <a:extLst>
              <a:ext uri="{FF2B5EF4-FFF2-40B4-BE49-F238E27FC236}">
                <a16:creationId xmlns:a16="http://schemas.microsoft.com/office/drawing/2014/main" id="{FB57DC95-1BF0-4C6D-BF4F-20BF768E8467}"/>
              </a:ext>
            </a:extLst>
          </p:cNvPr>
          <p:cNvSpPr>
            <a:spLocks noGrp="1" noRot="1" noChangeAspect="1" noChangeArrowheads="1" noTextEdit="1"/>
          </p:cNvSpPr>
          <p:nvPr>
            <p:ph type="sldImg"/>
          </p:nvPr>
        </p:nvSpPr>
        <p:spPr>
          <a:ln/>
        </p:spPr>
      </p:sp>
      <p:sp>
        <p:nvSpPr>
          <p:cNvPr id="460803" name="Rectangle 3">
            <a:extLst>
              <a:ext uri="{FF2B5EF4-FFF2-40B4-BE49-F238E27FC236}">
                <a16:creationId xmlns:a16="http://schemas.microsoft.com/office/drawing/2014/main" id="{E4B95E50-BDC4-4734-92DE-D635D1F78E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E02E39-9974-4AE5-BA7A-F163DF270162}"/>
              </a:ext>
            </a:extLst>
          </p:cNvPr>
          <p:cNvSpPr>
            <a:spLocks noGrp="1" noChangeArrowheads="1"/>
          </p:cNvSpPr>
          <p:nvPr>
            <p:ph type="sldNum" sz="quarter" idx="5"/>
          </p:nvPr>
        </p:nvSpPr>
        <p:spPr>
          <a:ln/>
        </p:spPr>
        <p:txBody>
          <a:bodyPr/>
          <a:lstStyle/>
          <a:p>
            <a:fld id="{90207C14-AA72-4864-AD71-B42C94DBE212}" type="slidenum">
              <a:rPr lang="en-US" altLang="en-US"/>
              <a:pPr/>
              <a:t>88</a:t>
            </a:fld>
            <a:endParaRPr lang="en-US" altLang="en-US"/>
          </a:p>
        </p:txBody>
      </p:sp>
      <p:sp>
        <p:nvSpPr>
          <p:cNvPr id="233474" name="Rectangle 2">
            <a:extLst>
              <a:ext uri="{FF2B5EF4-FFF2-40B4-BE49-F238E27FC236}">
                <a16:creationId xmlns:a16="http://schemas.microsoft.com/office/drawing/2014/main" id="{4C243972-243B-4423-B2F8-42B82BA3E8A4}"/>
              </a:ext>
            </a:extLst>
          </p:cNvPr>
          <p:cNvSpPr>
            <a:spLocks noGrp="1" noRot="1" noChangeAspect="1" noChangeArrowheads="1" noTextEdit="1"/>
          </p:cNvSpPr>
          <p:nvPr>
            <p:ph type="sldImg"/>
          </p:nvPr>
        </p:nvSpPr>
        <p:spPr>
          <a:ln/>
        </p:spPr>
      </p:sp>
      <p:sp>
        <p:nvSpPr>
          <p:cNvPr id="233475" name="Rectangle 3">
            <a:extLst>
              <a:ext uri="{FF2B5EF4-FFF2-40B4-BE49-F238E27FC236}">
                <a16:creationId xmlns:a16="http://schemas.microsoft.com/office/drawing/2014/main" id="{2F14071F-20FC-4234-94B5-9E1C4409004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93CBCB-5D67-43E8-93AF-BBCB42D50C12}"/>
              </a:ext>
            </a:extLst>
          </p:cNvPr>
          <p:cNvSpPr>
            <a:spLocks noGrp="1" noChangeArrowheads="1"/>
          </p:cNvSpPr>
          <p:nvPr>
            <p:ph type="sldNum" sz="quarter" idx="5"/>
          </p:nvPr>
        </p:nvSpPr>
        <p:spPr>
          <a:ln/>
        </p:spPr>
        <p:txBody>
          <a:bodyPr/>
          <a:lstStyle/>
          <a:p>
            <a:fld id="{746E391E-1CED-49D3-A15A-30A67E2C56BA}" type="slidenum">
              <a:rPr lang="en-US" altLang="en-US"/>
              <a:pPr/>
              <a:t>189</a:t>
            </a:fld>
            <a:endParaRPr lang="en-US" altLang="en-US"/>
          </a:p>
        </p:txBody>
      </p:sp>
      <p:sp>
        <p:nvSpPr>
          <p:cNvPr id="462850" name="Rectangle 2">
            <a:extLst>
              <a:ext uri="{FF2B5EF4-FFF2-40B4-BE49-F238E27FC236}">
                <a16:creationId xmlns:a16="http://schemas.microsoft.com/office/drawing/2014/main" id="{738D5DE7-2203-43E7-9A30-E909CC0369F8}"/>
              </a:ext>
            </a:extLst>
          </p:cNvPr>
          <p:cNvSpPr>
            <a:spLocks noGrp="1" noRot="1" noChangeAspect="1" noChangeArrowheads="1" noTextEdit="1"/>
          </p:cNvSpPr>
          <p:nvPr>
            <p:ph type="sldImg"/>
          </p:nvPr>
        </p:nvSpPr>
        <p:spPr>
          <a:ln/>
        </p:spPr>
      </p:sp>
      <p:sp>
        <p:nvSpPr>
          <p:cNvPr id="462851" name="Rectangle 3">
            <a:extLst>
              <a:ext uri="{FF2B5EF4-FFF2-40B4-BE49-F238E27FC236}">
                <a16:creationId xmlns:a16="http://schemas.microsoft.com/office/drawing/2014/main" id="{040AD065-79AB-4C1B-B965-A74970C59C6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905CED-D585-41A6-BDA4-26E9C53E2F83}"/>
              </a:ext>
            </a:extLst>
          </p:cNvPr>
          <p:cNvSpPr>
            <a:spLocks noGrp="1" noChangeArrowheads="1"/>
          </p:cNvSpPr>
          <p:nvPr>
            <p:ph type="sldNum" sz="quarter" idx="5"/>
          </p:nvPr>
        </p:nvSpPr>
        <p:spPr>
          <a:ln/>
        </p:spPr>
        <p:txBody>
          <a:bodyPr/>
          <a:lstStyle/>
          <a:p>
            <a:fld id="{F6C6B295-C0DB-49B9-8EA3-1B2A5B79D0B7}" type="slidenum">
              <a:rPr lang="en-US" altLang="en-US"/>
              <a:pPr/>
              <a:t>190</a:t>
            </a:fld>
            <a:endParaRPr lang="en-US" altLang="en-US"/>
          </a:p>
        </p:txBody>
      </p:sp>
      <p:sp>
        <p:nvSpPr>
          <p:cNvPr id="464898" name="Rectangle 2">
            <a:extLst>
              <a:ext uri="{FF2B5EF4-FFF2-40B4-BE49-F238E27FC236}">
                <a16:creationId xmlns:a16="http://schemas.microsoft.com/office/drawing/2014/main" id="{690D73FB-B919-4270-8528-CEF1B09382C9}"/>
              </a:ext>
            </a:extLst>
          </p:cNvPr>
          <p:cNvSpPr>
            <a:spLocks noGrp="1" noRot="1" noChangeAspect="1" noChangeArrowheads="1" noTextEdit="1"/>
          </p:cNvSpPr>
          <p:nvPr>
            <p:ph type="sldImg"/>
          </p:nvPr>
        </p:nvSpPr>
        <p:spPr>
          <a:ln/>
        </p:spPr>
      </p:sp>
      <p:sp>
        <p:nvSpPr>
          <p:cNvPr id="464899" name="Rectangle 3">
            <a:extLst>
              <a:ext uri="{FF2B5EF4-FFF2-40B4-BE49-F238E27FC236}">
                <a16:creationId xmlns:a16="http://schemas.microsoft.com/office/drawing/2014/main" id="{A4CA6DC4-A232-41D5-8A58-D9D8123056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C34484-CDA7-4B53-A106-7D624746FB2E}"/>
              </a:ext>
            </a:extLst>
          </p:cNvPr>
          <p:cNvSpPr>
            <a:spLocks noGrp="1" noChangeArrowheads="1"/>
          </p:cNvSpPr>
          <p:nvPr>
            <p:ph type="sldNum" sz="quarter" idx="5"/>
          </p:nvPr>
        </p:nvSpPr>
        <p:spPr>
          <a:ln/>
        </p:spPr>
        <p:txBody>
          <a:bodyPr/>
          <a:lstStyle/>
          <a:p>
            <a:fld id="{DC6FCAC0-85A5-4607-8C68-CEFCF8B913C1}" type="slidenum">
              <a:rPr lang="en-US" altLang="en-US"/>
              <a:pPr/>
              <a:t>191</a:t>
            </a:fld>
            <a:endParaRPr lang="en-US" altLang="en-US"/>
          </a:p>
        </p:txBody>
      </p:sp>
      <p:sp>
        <p:nvSpPr>
          <p:cNvPr id="466946" name="Rectangle 2">
            <a:extLst>
              <a:ext uri="{FF2B5EF4-FFF2-40B4-BE49-F238E27FC236}">
                <a16:creationId xmlns:a16="http://schemas.microsoft.com/office/drawing/2014/main" id="{3886FB8C-6E7E-4C10-9BD7-BBE20A543E0E}"/>
              </a:ext>
            </a:extLst>
          </p:cNvPr>
          <p:cNvSpPr>
            <a:spLocks noGrp="1" noRot="1" noChangeAspect="1" noChangeArrowheads="1" noTextEdit="1"/>
          </p:cNvSpPr>
          <p:nvPr>
            <p:ph type="sldImg"/>
          </p:nvPr>
        </p:nvSpPr>
        <p:spPr>
          <a:ln/>
        </p:spPr>
      </p:sp>
      <p:sp>
        <p:nvSpPr>
          <p:cNvPr id="466947" name="Rectangle 3">
            <a:extLst>
              <a:ext uri="{FF2B5EF4-FFF2-40B4-BE49-F238E27FC236}">
                <a16:creationId xmlns:a16="http://schemas.microsoft.com/office/drawing/2014/main" id="{F39FC81C-3686-4E2F-918E-E02F4D839C9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E3784-E82F-47BF-B773-3C3EA2BF5532}"/>
              </a:ext>
            </a:extLst>
          </p:cNvPr>
          <p:cNvSpPr>
            <a:spLocks noGrp="1" noChangeArrowheads="1"/>
          </p:cNvSpPr>
          <p:nvPr>
            <p:ph type="sldNum" sz="quarter" idx="5"/>
          </p:nvPr>
        </p:nvSpPr>
        <p:spPr>
          <a:ln/>
        </p:spPr>
        <p:txBody>
          <a:bodyPr/>
          <a:lstStyle/>
          <a:p>
            <a:fld id="{DF7D5B00-D434-4DF0-963D-3EDFB9A12BD1}" type="slidenum">
              <a:rPr lang="en-US" altLang="en-US"/>
              <a:pPr/>
              <a:t>192</a:t>
            </a:fld>
            <a:endParaRPr lang="en-US" altLang="en-US"/>
          </a:p>
        </p:txBody>
      </p:sp>
      <p:sp>
        <p:nvSpPr>
          <p:cNvPr id="468994" name="Rectangle 2">
            <a:extLst>
              <a:ext uri="{FF2B5EF4-FFF2-40B4-BE49-F238E27FC236}">
                <a16:creationId xmlns:a16="http://schemas.microsoft.com/office/drawing/2014/main" id="{2DCE9FB7-B5C8-4F68-8DC0-8D4C75DFFDF6}"/>
              </a:ext>
            </a:extLst>
          </p:cNvPr>
          <p:cNvSpPr>
            <a:spLocks noGrp="1" noRot="1" noChangeAspect="1" noChangeArrowheads="1" noTextEdit="1"/>
          </p:cNvSpPr>
          <p:nvPr>
            <p:ph type="sldImg"/>
          </p:nvPr>
        </p:nvSpPr>
        <p:spPr>
          <a:ln/>
        </p:spPr>
      </p:sp>
      <p:sp>
        <p:nvSpPr>
          <p:cNvPr id="468995" name="Rectangle 3">
            <a:extLst>
              <a:ext uri="{FF2B5EF4-FFF2-40B4-BE49-F238E27FC236}">
                <a16:creationId xmlns:a16="http://schemas.microsoft.com/office/drawing/2014/main" id="{7ACFE4BE-627F-42AC-93B2-81C1E7F047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1FB109-86F3-4557-A84D-88FFDA09A692}"/>
              </a:ext>
            </a:extLst>
          </p:cNvPr>
          <p:cNvSpPr>
            <a:spLocks noGrp="1" noChangeArrowheads="1"/>
          </p:cNvSpPr>
          <p:nvPr>
            <p:ph type="sldNum" sz="quarter" idx="5"/>
          </p:nvPr>
        </p:nvSpPr>
        <p:spPr>
          <a:ln/>
        </p:spPr>
        <p:txBody>
          <a:bodyPr/>
          <a:lstStyle/>
          <a:p>
            <a:fld id="{ABE628B3-16B2-42CD-B694-C167FA1EB3BC}" type="slidenum">
              <a:rPr lang="en-US" altLang="en-US"/>
              <a:pPr/>
              <a:t>193</a:t>
            </a:fld>
            <a:endParaRPr lang="en-US" altLang="en-US"/>
          </a:p>
        </p:txBody>
      </p:sp>
      <p:sp>
        <p:nvSpPr>
          <p:cNvPr id="471042" name="Rectangle 2">
            <a:extLst>
              <a:ext uri="{FF2B5EF4-FFF2-40B4-BE49-F238E27FC236}">
                <a16:creationId xmlns:a16="http://schemas.microsoft.com/office/drawing/2014/main" id="{CD8C03F8-9B64-458F-BEB0-02BAC1C6FCAB}"/>
              </a:ext>
            </a:extLst>
          </p:cNvPr>
          <p:cNvSpPr>
            <a:spLocks noGrp="1" noRot="1" noChangeAspect="1" noChangeArrowheads="1" noTextEdit="1"/>
          </p:cNvSpPr>
          <p:nvPr>
            <p:ph type="sldImg"/>
          </p:nvPr>
        </p:nvSpPr>
        <p:spPr>
          <a:ln/>
        </p:spPr>
      </p:sp>
      <p:sp>
        <p:nvSpPr>
          <p:cNvPr id="471043" name="Rectangle 3">
            <a:extLst>
              <a:ext uri="{FF2B5EF4-FFF2-40B4-BE49-F238E27FC236}">
                <a16:creationId xmlns:a16="http://schemas.microsoft.com/office/drawing/2014/main" id="{C27294E8-036A-4087-8278-02915B34C37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6818D6-B266-4E8B-8817-8030F49A6D37}"/>
              </a:ext>
            </a:extLst>
          </p:cNvPr>
          <p:cNvSpPr>
            <a:spLocks noGrp="1" noChangeArrowheads="1"/>
          </p:cNvSpPr>
          <p:nvPr>
            <p:ph type="sldNum" sz="quarter" idx="5"/>
          </p:nvPr>
        </p:nvSpPr>
        <p:spPr>
          <a:ln/>
        </p:spPr>
        <p:txBody>
          <a:bodyPr/>
          <a:lstStyle/>
          <a:p>
            <a:fld id="{B1A8BDEE-5C59-40F0-8917-1179F8B3556F}" type="slidenum">
              <a:rPr lang="en-US" altLang="en-US"/>
              <a:pPr/>
              <a:t>194</a:t>
            </a:fld>
            <a:endParaRPr lang="en-US" altLang="en-US"/>
          </a:p>
        </p:txBody>
      </p:sp>
      <p:sp>
        <p:nvSpPr>
          <p:cNvPr id="475138" name="Rectangle 2">
            <a:extLst>
              <a:ext uri="{FF2B5EF4-FFF2-40B4-BE49-F238E27FC236}">
                <a16:creationId xmlns:a16="http://schemas.microsoft.com/office/drawing/2014/main" id="{0B251B55-8216-41EB-8B37-EF40D24E9C24}"/>
              </a:ext>
            </a:extLst>
          </p:cNvPr>
          <p:cNvSpPr>
            <a:spLocks noGrp="1" noRot="1" noChangeAspect="1" noChangeArrowheads="1" noTextEdit="1"/>
          </p:cNvSpPr>
          <p:nvPr>
            <p:ph type="sldImg"/>
          </p:nvPr>
        </p:nvSpPr>
        <p:spPr>
          <a:ln/>
        </p:spPr>
      </p:sp>
      <p:sp>
        <p:nvSpPr>
          <p:cNvPr id="475139" name="Rectangle 3">
            <a:extLst>
              <a:ext uri="{FF2B5EF4-FFF2-40B4-BE49-F238E27FC236}">
                <a16:creationId xmlns:a16="http://schemas.microsoft.com/office/drawing/2014/main" id="{10B508DC-D443-4994-97F7-7292ECF326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4E4318-9606-44CF-BB75-872BD110AD9B}"/>
              </a:ext>
            </a:extLst>
          </p:cNvPr>
          <p:cNvSpPr>
            <a:spLocks noGrp="1" noChangeArrowheads="1"/>
          </p:cNvSpPr>
          <p:nvPr>
            <p:ph type="sldNum" sz="quarter" idx="5"/>
          </p:nvPr>
        </p:nvSpPr>
        <p:spPr>
          <a:ln/>
        </p:spPr>
        <p:txBody>
          <a:bodyPr/>
          <a:lstStyle/>
          <a:p>
            <a:fld id="{8581917F-C8C1-44AB-93AD-2B5CB817BF0B}" type="slidenum">
              <a:rPr lang="en-US" altLang="en-US"/>
              <a:pPr/>
              <a:t>195</a:t>
            </a:fld>
            <a:endParaRPr lang="en-US" altLang="en-US"/>
          </a:p>
        </p:txBody>
      </p:sp>
      <p:sp>
        <p:nvSpPr>
          <p:cNvPr id="477186" name="Rectangle 2">
            <a:extLst>
              <a:ext uri="{FF2B5EF4-FFF2-40B4-BE49-F238E27FC236}">
                <a16:creationId xmlns:a16="http://schemas.microsoft.com/office/drawing/2014/main" id="{9FD4BC8F-8A09-4917-98CC-EF35F8FD117F}"/>
              </a:ext>
            </a:extLst>
          </p:cNvPr>
          <p:cNvSpPr>
            <a:spLocks noGrp="1" noRot="1" noChangeAspect="1" noChangeArrowheads="1" noTextEdit="1"/>
          </p:cNvSpPr>
          <p:nvPr>
            <p:ph type="sldImg"/>
          </p:nvPr>
        </p:nvSpPr>
        <p:spPr>
          <a:ln/>
        </p:spPr>
      </p:sp>
      <p:sp>
        <p:nvSpPr>
          <p:cNvPr id="477187" name="Rectangle 3">
            <a:extLst>
              <a:ext uri="{FF2B5EF4-FFF2-40B4-BE49-F238E27FC236}">
                <a16:creationId xmlns:a16="http://schemas.microsoft.com/office/drawing/2014/main" id="{F8551955-E941-4F42-B9A5-9EA60969D40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E33BAB-9996-4258-8153-7EC93D828AF1}"/>
              </a:ext>
            </a:extLst>
          </p:cNvPr>
          <p:cNvSpPr>
            <a:spLocks noGrp="1" noChangeArrowheads="1"/>
          </p:cNvSpPr>
          <p:nvPr>
            <p:ph type="sldNum" sz="quarter" idx="5"/>
          </p:nvPr>
        </p:nvSpPr>
        <p:spPr>
          <a:ln/>
        </p:spPr>
        <p:txBody>
          <a:bodyPr/>
          <a:lstStyle/>
          <a:p>
            <a:fld id="{75812F10-7C8E-4254-9955-98749D4F9B6D}" type="slidenum">
              <a:rPr lang="en-US" altLang="en-US"/>
              <a:pPr/>
              <a:t>196</a:t>
            </a:fld>
            <a:endParaRPr lang="en-US" altLang="en-US"/>
          </a:p>
        </p:txBody>
      </p:sp>
      <p:sp>
        <p:nvSpPr>
          <p:cNvPr id="479234" name="Rectangle 2">
            <a:extLst>
              <a:ext uri="{FF2B5EF4-FFF2-40B4-BE49-F238E27FC236}">
                <a16:creationId xmlns:a16="http://schemas.microsoft.com/office/drawing/2014/main" id="{8E6B3447-4015-43E8-BA99-35A5DEC196EB}"/>
              </a:ext>
            </a:extLst>
          </p:cNvPr>
          <p:cNvSpPr>
            <a:spLocks noGrp="1" noRot="1" noChangeAspect="1" noChangeArrowheads="1" noTextEdit="1"/>
          </p:cNvSpPr>
          <p:nvPr>
            <p:ph type="sldImg"/>
          </p:nvPr>
        </p:nvSpPr>
        <p:spPr>
          <a:ln/>
        </p:spPr>
      </p:sp>
      <p:sp>
        <p:nvSpPr>
          <p:cNvPr id="479235" name="Rectangle 3">
            <a:extLst>
              <a:ext uri="{FF2B5EF4-FFF2-40B4-BE49-F238E27FC236}">
                <a16:creationId xmlns:a16="http://schemas.microsoft.com/office/drawing/2014/main" id="{DE77ED74-E60B-46B7-97C3-B4AEB5FADF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DB977A-5A04-413C-84CC-709806144DE8}"/>
              </a:ext>
            </a:extLst>
          </p:cNvPr>
          <p:cNvSpPr>
            <a:spLocks noGrp="1" noChangeArrowheads="1"/>
          </p:cNvSpPr>
          <p:nvPr>
            <p:ph type="sldNum" sz="quarter" idx="5"/>
          </p:nvPr>
        </p:nvSpPr>
        <p:spPr>
          <a:ln/>
        </p:spPr>
        <p:txBody>
          <a:bodyPr/>
          <a:lstStyle/>
          <a:p>
            <a:fld id="{DCD9E503-7F4F-4F40-A280-47D047813EA7}" type="slidenum">
              <a:rPr lang="en-US" altLang="en-US"/>
              <a:pPr/>
              <a:t>197</a:t>
            </a:fld>
            <a:endParaRPr lang="en-US" altLang="en-US"/>
          </a:p>
        </p:txBody>
      </p:sp>
      <p:sp>
        <p:nvSpPr>
          <p:cNvPr id="481282" name="Rectangle 2">
            <a:extLst>
              <a:ext uri="{FF2B5EF4-FFF2-40B4-BE49-F238E27FC236}">
                <a16:creationId xmlns:a16="http://schemas.microsoft.com/office/drawing/2014/main" id="{0380AB4D-0B7B-4980-AEF7-FA15241E587F}"/>
              </a:ext>
            </a:extLst>
          </p:cNvPr>
          <p:cNvSpPr>
            <a:spLocks noGrp="1" noRot="1" noChangeAspect="1" noChangeArrowheads="1" noTextEdit="1"/>
          </p:cNvSpPr>
          <p:nvPr>
            <p:ph type="sldImg"/>
          </p:nvPr>
        </p:nvSpPr>
        <p:spPr>
          <a:ln/>
        </p:spPr>
      </p:sp>
      <p:sp>
        <p:nvSpPr>
          <p:cNvPr id="481283" name="Rectangle 3">
            <a:extLst>
              <a:ext uri="{FF2B5EF4-FFF2-40B4-BE49-F238E27FC236}">
                <a16:creationId xmlns:a16="http://schemas.microsoft.com/office/drawing/2014/main" id="{1EA3E804-2529-4312-B3ED-AD8D98E6101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ED17CE-3F89-47CE-8730-3B7691391AC6}"/>
              </a:ext>
            </a:extLst>
          </p:cNvPr>
          <p:cNvSpPr>
            <a:spLocks noGrp="1" noChangeArrowheads="1"/>
          </p:cNvSpPr>
          <p:nvPr>
            <p:ph type="sldNum" sz="quarter" idx="5"/>
          </p:nvPr>
        </p:nvSpPr>
        <p:spPr>
          <a:ln/>
        </p:spPr>
        <p:txBody>
          <a:bodyPr/>
          <a:lstStyle/>
          <a:p>
            <a:fld id="{546203B6-8E02-4C6A-88BF-82E84A918DCE}" type="slidenum">
              <a:rPr lang="en-US" altLang="en-US"/>
              <a:pPr/>
              <a:t>198</a:t>
            </a:fld>
            <a:endParaRPr lang="en-US" altLang="en-US"/>
          </a:p>
        </p:txBody>
      </p:sp>
      <p:sp>
        <p:nvSpPr>
          <p:cNvPr id="483330" name="Rectangle 2">
            <a:extLst>
              <a:ext uri="{FF2B5EF4-FFF2-40B4-BE49-F238E27FC236}">
                <a16:creationId xmlns:a16="http://schemas.microsoft.com/office/drawing/2014/main" id="{7A078CC1-B89D-4A95-9E6B-4318ECDC4154}"/>
              </a:ext>
            </a:extLst>
          </p:cNvPr>
          <p:cNvSpPr>
            <a:spLocks noGrp="1" noRot="1" noChangeAspect="1" noChangeArrowheads="1" noTextEdit="1"/>
          </p:cNvSpPr>
          <p:nvPr>
            <p:ph type="sldImg"/>
          </p:nvPr>
        </p:nvSpPr>
        <p:spPr>
          <a:ln/>
        </p:spPr>
      </p:sp>
      <p:sp>
        <p:nvSpPr>
          <p:cNvPr id="483331" name="Rectangle 3">
            <a:extLst>
              <a:ext uri="{FF2B5EF4-FFF2-40B4-BE49-F238E27FC236}">
                <a16:creationId xmlns:a16="http://schemas.microsoft.com/office/drawing/2014/main" id="{38BEE0BE-D670-473A-BBC4-9A87A52703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6D5886-141D-4ECC-A11F-66B723DBBDBE}"/>
              </a:ext>
            </a:extLst>
          </p:cNvPr>
          <p:cNvSpPr>
            <a:spLocks noGrp="1" noChangeArrowheads="1"/>
          </p:cNvSpPr>
          <p:nvPr>
            <p:ph type="sldNum" sz="quarter" idx="5"/>
          </p:nvPr>
        </p:nvSpPr>
        <p:spPr>
          <a:ln/>
        </p:spPr>
        <p:txBody>
          <a:bodyPr/>
          <a:lstStyle/>
          <a:p>
            <a:fld id="{1CD0F195-F8A3-4450-8120-30CAA08EDBAC}" type="slidenum">
              <a:rPr lang="en-US" altLang="en-US"/>
              <a:pPr/>
              <a:t>89</a:t>
            </a:fld>
            <a:endParaRPr lang="en-US" altLang="en-US"/>
          </a:p>
        </p:txBody>
      </p:sp>
      <p:sp>
        <p:nvSpPr>
          <p:cNvPr id="237570" name="Rectangle 2">
            <a:extLst>
              <a:ext uri="{FF2B5EF4-FFF2-40B4-BE49-F238E27FC236}">
                <a16:creationId xmlns:a16="http://schemas.microsoft.com/office/drawing/2014/main" id="{8F6701B7-35D0-4659-8D0D-70AB6C36C562}"/>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BAD657EA-7500-4FCE-B60E-081A87540EF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EA6C56-D925-442A-A490-E38CD12330C3}"/>
              </a:ext>
            </a:extLst>
          </p:cNvPr>
          <p:cNvSpPr>
            <a:spLocks noGrp="1" noChangeArrowheads="1"/>
          </p:cNvSpPr>
          <p:nvPr>
            <p:ph type="sldNum" sz="quarter" idx="5"/>
          </p:nvPr>
        </p:nvSpPr>
        <p:spPr>
          <a:ln/>
        </p:spPr>
        <p:txBody>
          <a:bodyPr/>
          <a:lstStyle/>
          <a:p>
            <a:fld id="{ACEE3E51-BED4-4B71-9BCF-25B5EAD715FB}" type="slidenum">
              <a:rPr lang="en-US" altLang="en-US"/>
              <a:pPr/>
              <a:t>199</a:t>
            </a:fld>
            <a:endParaRPr lang="en-US" altLang="en-US"/>
          </a:p>
        </p:txBody>
      </p:sp>
      <p:sp>
        <p:nvSpPr>
          <p:cNvPr id="485378" name="Rectangle 2">
            <a:extLst>
              <a:ext uri="{FF2B5EF4-FFF2-40B4-BE49-F238E27FC236}">
                <a16:creationId xmlns:a16="http://schemas.microsoft.com/office/drawing/2014/main" id="{3CE9F724-E29B-4F7C-8BA0-7BFF45F3710C}"/>
              </a:ext>
            </a:extLst>
          </p:cNvPr>
          <p:cNvSpPr>
            <a:spLocks noGrp="1" noRot="1" noChangeAspect="1" noChangeArrowheads="1" noTextEdit="1"/>
          </p:cNvSpPr>
          <p:nvPr>
            <p:ph type="sldImg"/>
          </p:nvPr>
        </p:nvSpPr>
        <p:spPr>
          <a:ln/>
        </p:spPr>
      </p:sp>
      <p:sp>
        <p:nvSpPr>
          <p:cNvPr id="485379" name="Rectangle 3">
            <a:extLst>
              <a:ext uri="{FF2B5EF4-FFF2-40B4-BE49-F238E27FC236}">
                <a16:creationId xmlns:a16="http://schemas.microsoft.com/office/drawing/2014/main" id="{CAE5E07C-D011-4B9C-8210-29D1A857D0B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8AF47A-02A9-4071-BC64-95306A9F1D54}"/>
              </a:ext>
            </a:extLst>
          </p:cNvPr>
          <p:cNvSpPr>
            <a:spLocks noGrp="1" noChangeArrowheads="1"/>
          </p:cNvSpPr>
          <p:nvPr>
            <p:ph type="sldNum" sz="quarter" idx="5"/>
          </p:nvPr>
        </p:nvSpPr>
        <p:spPr>
          <a:ln/>
        </p:spPr>
        <p:txBody>
          <a:bodyPr/>
          <a:lstStyle/>
          <a:p>
            <a:fld id="{BC08BED8-EE62-4028-8AC3-0706047C5DE5}" type="slidenum">
              <a:rPr lang="en-US" altLang="en-US"/>
              <a:pPr/>
              <a:t>200</a:t>
            </a:fld>
            <a:endParaRPr lang="en-US" altLang="en-US"/>
          </a:p>
        </p:txBody>
      </p:sp>
      <p:sp>
        <p:nvSpPr>
          <p:cNvPr id="489474" name="Rectangle 2">
            <a:extLst>
              <a:ext uri="{FF2B5EF4-FFF2-40B4-BE49-F238E27FC236}">
                <a16:creationId xmlns:a16="http://schemas.microsoft.com/office/drawing/2014/main" id="{59804FF1-F858-40A7-AEC0-82FAA1A3EF12}"/>
              </a:ext>
            </a:extLst>
          </p:cNvPr>
          <p:cNvSpPr>
            <a:spLocks noGrp="1" noRot="1" noChangeAspect="1" noChangeArrowheads="1" noTextEdit="1"/>
          </p:cNvSpPr>
          <p:nvPr>
            <p:ph type="sldImg"/>
          </p:nvPr>
        </p:nvSpPr>
        <p:spPr>
          <a:ln/>
        </p:spPr>
      </p:sp>
      <p:sp>
        <p:nvSpPr>
          <p:cNvPr id="489475" name="Rectangle 3">
            <a:extLst>
              <a:ext uri="{FF2B5EF4-FFF2-40B4-BE49-F238E27FC236}">
                <a16:creationId xmlns:a16="http://schemas.microsoft.com/office/drawing/2014/main" id="{23A090E5-EA68-4390-A8AE-10AE194D7A0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0563DA-2946-48A1-AF4F-3ECEA0F726E1}"/>
              </a:ext>
            </a:extLst>
          </p:cNvPr>
          <p:cNvSpPr>
            <a:spLocks noGrp="1" noChangeArrowheads="1"/>
          </p:cNvSpPr>
          <p:nvPr>
            <p:ph type="sldNum" sz="quarter" idx="5"/>
          </p:nvPr>
        </p:nvSpPr>
        <p:spPr>
          <a:ln/>
        </p:spPr>
        <p:txBody>
          <a:bodyPr/>
          <a:lstStyle/>
          <a:p>
            <a:fld id="{5AC1E7F5-093F-44BF-B2CB-CE89D2B35757}" type="slidenum">
              <a:rPr lang="en-US" altLang="en-US"/>
              <a:pPr/>
              <a:t>201</a:t>
            </a:fld>
            <a:endParaRPr lang="en-US" altLang="en-US"/>
          </a:p>
        </p:txBody>
      </p:sp>
      <p:sp>
        <p:nvSpPr>
          <p:cNvPr id="491522" name="Rectangle 2">
            <a:extLst>
              <a:ext uri="{FF2B5EF4-FFF2-40B4-BE49-F238E27FC236}">
                <a16:creationId xmlns:a16="http://schemas.microsoft.com/office/drawing/2014/main" id="{08122165-6A73-487F-B0BD-C32174D89EA1}"/>
              </a:ext>
            </a:extLst>
          </p:cNvPr>
          <p:cNvSpPr>
            <a:spLocks noGrp="1" noRot="1" noChangeAspect="1" noChangeArrowheads="1" noTextEdit="1"/>
          </p:cNvSpPr>
          <p:nvPr>
            <p:ph type="sldImg"/>
          </p:nvPr>
        </p:nvSpPr>
        <p:spPr>
          <a:ln/>
        </p:spPr>
      </p:sp>
      <p:sp>
        <p:nvSpPr>
          <p:cNvPr id="491523" name="Rectangle 3">
            <a:extLst>
              <a:ext uri="{FF2B5EF4-FFF2-40B4-BE49-F238E27FC236}">
                <a16:creationId xmlns:a16="http://schemas.microsoft.com/office/drawing/2014/main" id="{313FA1D8-869F-4EE4-96CC-21F337C6F0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F8ED79-B5D2-4C60-B7DC-E9712EAAFC78}"/>
              </a:ext>
            </a:extLst>
          </p:cNvPr>
          <p:cNvSpPr>
            <a:spLocks noGrp="1" noChangeArrowheads="1"/>
          </p:cNvSpPr>
          <p:nvPr>
            <p:ph type="sldNum" sz="quarter" idx="5"/>
          </p:nvPr>
        </p:nvSpPr>
        <p:spPr>
          <a:ln/>
        </p:spPr>
        <p:txBody>
          <a:bodyPr/>
          <a:lstStyle/>
          <a:p>
            <a:fld id="{217F8DB7-995E-4A95-9AEF-9C26A14E1D18}" type="slidenum">
              <a:rPr lang="en-US" altLang="en-US"/>
              <a:pPr/>
              <a:t>202</a:t>
            </a:fld>
            <a:endParaRPr lang="en-US" altLang="en-US"/>
          </a:p>
        </p:txBody>
      </p:sp>
      <p:sp>
        <p:nvSpPr>
          <p:cNvPr id="495618" name="Rectangle 2">
            <a:extLst>
              <a:ext uri="{FF2B5EF4-FFF2-40B4-BE49-F238E27FC236}">
                <a16:creationId xmlns:a16="http://schemas.microsoft.com/office/drawing/2014/main" id="{6C099F19-0907-46C8-AF87-790BE49C4CDB}"/>
              </a:ext>
            </a:extLst>
          </p:cNvPr>
          <p:cNvSpPr>
            <a:spLocks noGrp="1" noRot="1" noChangeAspect="1" noChangeArrowheads="1" noTextEdit="1"/>
          </p:cNvSpPr>
          <p:nvPr>
            <p:ph type="sldImg"/>
          </p:nvPr>
        </p:nvSpPr>
        <p:spPr>
          <a:ln/>
        </p:spPr>
      </p:sp>
      <p:sp>
        <p:nvSpPr>
          <p:cNvPr id="495619" name="Rectangle 3">
            <a:extLst>
              <a:ext uri="{FF2B5EF4-FFF2-40B4-BE49-F238E27FC236}">
                <a16:creationId xmlns:a16="http://schemas.microsoft.com/office/drawing/2014/main" id="{41103023-2F7F-4375-AEF3-9CB9A925177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60276E-6A04-4E56-96FE-BDB189FF314B}"/>
              </a:ext>
            </a:extLst>
          </p:cNvPr>
          <p:cNvSpPr>
            <a:spLocks noGrp="1" noChangeArrowheads="1"/>
          </p:cNvSpPr>
          <p:nvPr>
            <p:ph type="sldNum" sz="quarter" idx="5"/>
          </p:nvPr>
        </p:nvSpPr>
        <p:spPr>
          <a:ln/>
        </p:spPr>
        <p:txBody>
          <a:bodyPr/>
          <a:lstStyle/>
          <a:p>
            <a:fld id="{DFBC109A-09BC-447B-B806-0A3A5FE5E8E1}" type="slidenum">
              <a:rPr lang="en-US" altLang="en-US"/>
              <a:pPr/>
              <a:t>203</a:t>
            </a:fld>
            <a:endParaRPr lang="en-US" altLang="en-US"/>
          </a:p>
        </p:txBody>
      </p:sp>
      <p:sp>
        <p:nvSpPr>
          <p:cNvPr id="497666" name="Rectangle 2">
            <a:extLst>
              <a:ext uri="{FF2B5EF4-FFF2-40B4-BE49-F238E27FC236}">
                <a16:creationId xmlns:a16="http://schemas.microsoft.com/office/drawing/2014/main" id="{629D0BE3-872D-450D-B69E-381287A526BD}"/>
              </a:ext>
            </a:extLst>
          </p:cNvPr>
          <p:cNvSpPr>
            <a:spLocks noGrp="1" noRot="1" noChangeAspect="1" noChangeArrowheads="1" noTextEdit="1"/>
          </p:cNvSpPr>
          <p:nvPr>
            <p:ph type="sldImg"/>
          </p:nvPr>
        </p:nvSpPr>
        <p:spPr>
          <a:ln/>
        </p:spPr>
      </p:sp>
      <p:sp>
        <p:nvSpPr>
          <p:cNvPr id="497667" name="Rectangle 3">
            <a:extLst>
              <a:ext uri="{FF2B5EF4-FFF2-40B4-BE49-F238E27FC236}">
                <a16:creationId xmlns:a16="http://schemas.microsoft.com/office/drawing/2014/main" id="{EC2974BE-D2E8-4FC9-9ADE-CDEF6FC10F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63A2DA-8FE0-41A2-B3A4-C749C6A8A5D2}"/>
              </a:ext>
            </a:extLst>
          </p:cNvPr>
          <p:cNvSpPr>
            <a:spLocks noGrp="1" noChangeArrowheads="1"/>
          </p:cNvSpPr>
          <p:nvPr>
            <p:ph type="sldNum" sz="quarter" idx="5"/>
          </p:nvPr>
        </p:nvSpPr>
        <p:spPr>
          <a:ln/>
        </p:spPr>
        <p:txBody>
          <a:bodyPr/>
          <a:lstStyle/>
          <a:p>
            <a:fld id="{7BA2560E-741C-4945-903C-33F04A30CFD0}" type="slidenum">
              <a:rPr lang="en-US" altLang="en-US"/>
              <a:pPr/>
              <a:t>204</a:t>
            </a:fld>
            <a:endParaRPr lang="en-US" altLang="en-US"/>
          </a:p>
        </p:txBody>
      </p:sp>
      <p:sp>
        <p:nvSpPr>
          <p:cNvPr id="499714" name="Rectangle 2">
            <a:extLst>
              <a:ext uri="{FF2B5EF4-FFF2-40B4-BE49-F238E27FC236}">
                <a16:creationId xmlns:a16="http://schemas.microsoft.com/office/drawing/2014/main" id="{A3736C51-F19E-40E8-B99A-D91FA79E80F8}"/>
              </a:ext>
            </a:extLst>
          </p:cNvPr>
          <p:cNvSpPr>
            <a:spLocks noGrp="1" noRot="1" noChangeAspect="1" noChangeArrowheads="1" noTextEdit="1"/>
          </p:cNvSpPr>
          <p:nvPr>
            <p:ph type="sldImg"/>
          </p:nvPr>
        </p:nvSpPr>
        <p:spPr>
          <a:ln/>
        </p:spPr>
      </p:sp>
      <p:sp>
        <p:nvSpPr>
          <p:cNvPr id="499715" name="Rectangle 3">
            <a:extLst>
              <a:ext uri="{FF2B5EF4-FFF2-40B4-BE49-F238E27FC236}">
                <a16:creationId xmlns:a16="http://schemas.microsoft.com/office/drawing/2014/main" id="{6A51BF07-DCE6-4FED-AE64-4EB75FB31D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77BDB4-DF6D-4BCB-9593-040EAF9B8470}"/>
              </a:ext>
            </a:extLst>
          </p:cNvPr>
          <p:cNvSpPr>
            <a:spLocks noGrp="1" noChangeArrowheads="1"/>
          </p:cNvSpPr>
          <p:nvPr>
            <p:ph type="sldNum" sz="quarter" idx="5"/>
          </p:nvPr>
        </p:nvSpPr>
        <p:spPr>
          <a:ln/>
        </p:spPr>
        <p:txBody>
          <a:bodyPr/>
          <a:lstStyle/>
          <a:p>
            <a:fld id="{B0E22D56-8ABB-43B3-A30E-C679C3E331AB}" type="slidenum">
              <a:rPr lang="en-US" altLang="en-US"/>
              <a:pPr/>
              <a:t>205</a:t>
            </a:fld>
            <a:endParaRPr lang="en-US" altLang="en-US"/>
          </a:p>
        </p:txBody>
      </p:sp>
      <p:sp>
        <p:nvSpPr>
          <p:cNvPr id="501762" name="Rectangle 2">
            <a:extLst>
              <a:ext uri="{FF2B5EF4-FFF2-40B4-BE49-F238E27FC236}">
                <a16:creationId xmlns:a16="http://schemas.microsoft.com/office/drawing/2014/main" id="{59D571E0-2827-4A28-9A90-7752EF14D632}"/>
              </a:ext>
            </a:extLst>
          </p:cNvPr>
          <p:cNvSpPr>
            <a:spLocks noGrp="1" noRot="1" noChangeAspect="1" noChangeArrowheads="1" noTextEdit="1"/>
          </p:cNvSpPr>
          <p:nvPr>
            <p:ph type="sldImg"/>
          </p:nvPr>
        </p:nvSpPr>
        <p:spPr>
          <a:ln/>
        </p:spPr>
      </p:sp>
      <p:sp>
        <p:nvSpPr>
          <p:cNvPr id="501763" name="Rectangle 3">
            <a:extLst>
              <a:ext uri="{FF2B5EF4-FFF2-40B4-BE49-F238E27FC236}">
                <a16:creationId xmlns:a16="http://schemas.microsoft.com/office/drawing/2014/main" id="{DE94BCCB-33E8-4C25-8A86-ED5C967C381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7C2AAE-40D1-4F7F-8674-21ACB00DB175}"/>
              </a:ext>
            </a:extLst>
          </p:cNvPr>
          <p:cNvSpPr>
            <a:spLocks noGrp="1" noChangeArrowheads="1"/>
          </p:cNvSpPr>
          <p:nvPr>
            <p:ph type="sldNum" sz="quarter" idx="5"/>
          </p:nvPr>
        </p:nvSpPr>
        <p:spPr>
          <a:ln/>
        </p:spPr>
        <p:txBody>
          <a:bodyPr/>
          <a:lstStyle/>
          <a:p>
            <a:fld id="{D0DF1C00-CB6F-4783-BF6D-031B7D5B39A7}" type="slidenum">
              <a:rPr lang="en-US" altLang="en-US"/>
              <a:pPr/>
              <a:t>206</a:t>
            </a:fld>
            <a:endParaRPr lang="en-US" altLang="en-US"/>
          </a:p>
        </p:txBody>
      </p:sp>
      <p:sp>
        <p:nvSpPr>
          <p:cNvPr id="503810" name="Rectangle 2">
            <a:extLst>
              <a:ext uri="{FF2B5EF4-FFF2-40B4-BE49-F238E27FC236}">
                <a16:creationId xmlns:a16="http://schemas.microsoft.com/office/drawing/2014/main" id="{DAF55878-8DA4-44D4-A283-342B33B8E556}"/>
              </a:ext>
            </a:extLst>
          </p:cNvPr>
          <p:cNvSpPr>
            <a:spLocks noGrp="1" noRot="1" noChangeAspect="1" noChangeArrowheads="1" noTextEdit="1"/>
          </p:cNvSpPr>
          <p:nvPr>
            <p:ph type="sldImg"/>
          </p:nvPr>
        </p:nvSpPr>
        <p:spPr>
          <a:ln/>
        </p:spPr>
      </p:sp>
      <p:sp>
        <p:nvSpPr>
          <p:cNvPr id="503811" name="Rectangle 3">
            <a:extLst>
              <a:ext uri="{FF2B5EF4-FFF2-40B4-BE49-F238E27FC236}">
                <a16:creationId xmlns:a16="http://schemas.microsoft.com/office/drawing/2014/main" id="{01463225-9006-4623-A70A-5C342DE5D5C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3A11C9-1A50-45CE-A528-DD3C47D6AE25}"/>
              </a:ext>
            </a:extLst>
          </p:cNvPr>
          <p:cNvSpPr>
            <a:spLocks noGrp="1" noChangeArrowheads="1"/>
          </p:cNvSpPr>
          <p:nvPr>
            <p:ph type="sldNum" sz="quarter" idx="5"/>
          </p:nvPr>
        </p:nvSpPr>
        <p:spPr>
          <a:ln/>
        </p:spPr>
        <p:txBody>
          <a:bodyPr/>
          <a:lstStyle/>
          <a:p>
            <a:fld id="{78D0DFBB-3BB8-4014-80CE-6E63BFFF79F0}" type="slidenum">
              <a:rPr lang="en-US" altLang="en-US"/>
              <a:pPr/>
              <a:t>207</a:t>
            </a:fld>
            <a:endParaRPr lang="en-US" altLang="en-US"/>
          </a:p>
        </p:txBody>
      </p:sp>
      <p:sp>
        <p:nvSpPr>
          <p:cNvPr id="505858" name="Rectangle 2">
            <a:extLst>
              <a:ext uri="{FF2B5EF4-FFF2-40B4-BE49-F238E27FC236}">
                <a16:creationId xmlns:a16="http://schemas.microsoft.com/office/drawing/2014/main" id="{F70F5433-694E-4AA4-8860-7CFE48A20ED5}"/>
              </a:ext>
            </a:extLst>
          </p:cNvPr>
          <p:cNvSpPr>
            <a:spLocks noGrp="1" noRot="1" noChangeAspect="1" noChangeArrowheads="1" noTextEdit="1"/>
          </p:cNvSpPr>
          <p:nvPr>
            <p:ph type="sldImg"/>
          </p:nvPr>
        </p:nvSpPr>
        <p:spPr>
          <a:ln/>
        </p:spPr>
      </p:sp>
      <p:sp>
        <p:nvSpPr>
          <p:cNvPr id="505859" name="Rectangle 3">
            <a:extLst>
              <a:ext uri="{FF2B5EF4-FFF2-40B4-BE49-F238E27FC236}">
                <a16:creationId xmlns:a16="http://schemas.microsoft.com/office/drawing/2014/main" id="{08E9E317-4B55-42DA-BF80-1A76D745703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C1B8E5-0CC9-4D34-A418-B66A6E6E1C32}"/>
              </a:ext>
            </a:extLst>
          </p:cNvPr>
          <p:cNvSpPr>
            <a:spLocks noGrp="1" noChangeArrowheads="1"/>
          </p:cNvSpPr>
          <p:nvPr>
            <p:ph type="sldNum" sz="quarter" idx="5"/>
          </p:nvPr>
        </p:nvSpPr>
        <p:spPr>
          <a:ln/>
        </p:spPr>
        <p:txBody>
          <a:bodyPr/>
          <a:lstStyle/>
          <a:p>
            <a:fld id="{3ADC314C-56A4-4282-9ACF-3707A3575617}" type="slidenum">
              <a:rPr lang="en-US" altLang="en-US"/>
              <a:pPr/>
              <a:t>208</a:t>
            </a:fld>
            <a:endParaRPr lang="en-US" altLang="en-US"/>
          </a:p>
        </p:txBody>
      </p:sp>
      <p:sp>
        <p:nvSpPr>
          <p:cNvPr id="507906" name="Rectangle 2">
            <a:extLst>
              <a:ext uri="{FF2B5EF4-FFF2-40B4-BE49-F238E27FC236}">
                <a16:creationId xmlns:a16="http://schemas.microsoft.com/office/drawing/2014/main" id="{F20849ED-C612-42A5-9B97-70A3EBFB48A4}"/>
              </a:ext>
            </a:extLst>
          </p:cNvPr>
          <p:cNvSpPr>
            <a:spLocks noGrp="1" noRot="1" noChangeAspect="1" noChangeArrowheads="1" noTextEdit="1"/>
          </p:cNvSpPr>
          <p:nvPr>
            <p:ph type="sldImg"/>
          </p:nvPr>
        </p:nvSpPr>
        <p:spPr>
          <a:ln/>
        </p:spPr>
      </p:sp>
      <p:sp>
        <p:nvSpPr>
          <p:cNvPr id="507907" name="Rectangle 3">
            <a:extLst>
              <a:ext uri="{FF2B5EF4-FFF2-40B4-BE49-F238E27FC236}">
                <a16:creationId xmlns:a16="http://schemas.microsoft.com/office/drawing/2014/main" id="{2AD6CFE6-3C15-4097-84A7-D118F87EF4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416EE7-BBB0-4144-8CAC-1CB0D3F3753A}"/>
              </a:ext>
            </a:extLst>
          </p:cNvPr>
          <p:cNvSpPr>
            <a:spLocks noGrp="1" noChangeArrowheads="1"/>
          </p:cNvSpPr>
          <p:nvPr>
            <p:ph type="sldNum" sz="quarter" idx="5"/>
          </p:nvPr>
        </p:nvSpPr>
        <p:spPr>
          <a:ln/>
        </p:spPr>
        <p:txBody>
          <a:bodyPr/>
          <a:lstStyle/>
          <a:p>
            <a:fld id="{06443D73-06B8-49DB-943C-268EF665BC1D}" type="slidenum">
              <a:rPr lang="en-US" altLang="en-US"/>
              <a:pPr/>
              <a:t>90</a:t>
            </a:fld>
            <a:endParaRPr lang="en-US" altLang="en-US"/>
          </a:p>
        </p:txBody>
      </p:sp>
      <p:sp>
        <p:nvSpPr>
          <p:cNvPr id="239618" name="Rectangle 2">
            <a:extLst>
              <a:ext uri="{FF2B5EF4-FFF2-40B4-BE49-F238E27FC236}">
                <a16:creationId xmlns:a16="http://schemas.microsoft.com/office/drawing/2014/main" id="{1C0B7BA5-C5B7-4F51-9C1D-C151D4E84CE8}"/>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4C5C0157-CA72-4477-AB0C-20CED6B85C6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B24612-BEEC-4ECD-9BB1-0D92CD30408D}"/>
              </a:ext>
            </a:extLst>
          </p:cNvPr>
          <p:cNvSpPr>
            <a:spLocks noGrp="1" noChangeArrowheads="1"/>
          </p:cNvSpPr>
          <p:nvPr>
            <p:ph type="sldNum" sz="quarter" idx="5"/>
          </p:nvPr>
        </p:nvSpPr>
        <p:spPr>
          <a:ln/>
        </p:spPr>
        <p:txBody>
          <a:bodyPr/>
          <a:lstStyle/>
          <a:p>
            <a:fld id="{4E85B076-78C0-438B-9C74-018094B640E4}" type="slidenum">
              <a:rPr lang="en-US" altLang="en-US"/>
              <a:pPr/>
              <a:t>209</a:t>
            </a:fld>
            <a:endParaRPr lang="en-US" altLang="en-US"/>
          </a:p>
        </p:txBody>
      </p:sp>
      <p:sp>
        <p:nvSpPr>
          <p:cNvPr id="509954" name="Rectangle 2">
            <a:extLst>
              <a:ext uri="{FF2B5EF4-FFF2-40B4-BE49-F238E27FC236}">
                <a16:creationId xmlns:a16="http://schemas.microsoft.com/office/drawing/2014/main" id="{4EE76F5B-2A3D-4EAF-B380-C029BA93B3FF}"/>
              </a:ext>
            </a:extLst>
          </p:cNvPr>
          <p:cNvSpPr>
            <a:spLocks noGrp="1" noRot="1" noChangeAspect="1" noChangeArrowheads="1" noTextEdit="1"/>
          </p:cNvSpPr>
          <p:nvPr>
            <p:ph type="sldImg"/>
          </p:nvPr>
        </p:nvSpPr>
        <p:spPr>
          <a:ln/>
        </p:spPr>
      </p:sp>
      <p:sp>
        <p:nvSpPr>
          <p:cNvPr id="509955" name="Rectangle 3">
            <a:extLst>
              <a:ext uri="{FF2B5EF4-FFF2-40B4-BE49-F238E27FC236}">
                <a16:creationId xmlns:a16="http://schemas.microsoft.com/office/drawing/2014/main" id="{3816ADB1-93F2-4EB2-BA0B-1F8CE758AC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654726-759C-4016-9CD7-7C273CA13FFC}"/>
              </a:ext>
            </a:extLst>
          </p:cNvPr>
          <p:cNvSpPr>
            <a:spLocks noGrp="1" noChangeArrowheads="1"/>
          </p:cNvSpPr>
          <p:nvPr>
            <p:ph type="sldNum" sz="quarter" idx="5"/>
          </p:nvPr>
        </p:nvSpPr>
        <p:spPr>
          <a:ln/>
        </p:spPr>
        <p:txBody>
          <a:bodyPr/>
          <a:lstStyle/>
          <a:p>
            <a:fld id="{12BC4747-966A-4E16-942B-F6126E7A696F}" type="slidenum">
              <a:rPr lang="en-US" altLang="en-US"/>
              <a:pPr/>
              <a:t>210</a:t>
            </a:fld>
            <a:endParaRPr lang="en-US" altLang="en-US"/>
          </a:p>
        </p:txBody>
      </p:sp>
      <p:sp>
        <p:nvSpPr>
          <p:cNvPr id="512002" name="Rectangle 2">
            <a:extLst>
              <a:ext uri="{FF2B5EF4-FFF2-40B4-BE49-F238E27FC236}">
                <a16:creationId xmlns:a16="http://schemas.microsoft.com/office/drawing/2014/main" id="{50741E8D-D129-4234-A852-EA34E7E2A965}"/>
              </a:ext>
            </a:extLst>
          </p:cNvPr>
          <p:cNvSpPr>
            <a:spLocks noGrp="1" noRot="1" noChangeAspect="1" noChangeArrowheads="1" noTextEdit="1"/>
          </p:cNvSpPr>
          <p:nvPr>
            <p:ph type="sldImg"/>
          </p:nvPr>
        </p:nvSpPr>
        <p:spPr>
          <a:ln/>
        </p:spPr>
      </p:sp>
      <p:sp>
        <p:nvSpPr>
          <p:cNvPr id="512003" name="Rectangle 3">
            <a:extLst>
              <a:ext uri="{FF2B5EF4-FFF2-40B4-BE49-F238E27FC236}">
                <a16:creationId xmlns:a16="http://schemas.microsoft.com/office/drawing/2014/main" id="{74BD734C-8D49-45DA-9473-81BE878AA6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D5CA96-DF54-4599-8F7A-D381F980547D}"/>
              </a:ext>
            </a:extLst>
          </p:cNvPr>
          <p:cNvSpPr>
            <a:spLocks noGrp="1" noChangeArrowheads="1"/>
          </p:cNvSpPr>
          <p:nvPr>
            <p:ph type="sldNum" sz="quarter" idx="5"/>
          </p:nvPr>
        </p:nvSpPr>
        <p:spPr>
          <a:ln/>
        </p:spPr>
        <p:txBody>
          <a:bodyPr/>
          <a:lstStyle/>
          <a:p>
            <a:fld id="{9C98A9F7-F1F1-4B0E-8954-BCC188340E13}" type="slidenum">
              <a:rPr lang="en-US" altLang="en-US"/>
              <a:pPr/>
              <a:t>214</a:t>
            </a:fld>
            <a:endParaRPr lang="en-US" altLang="en-US"/>
          </a:p>
        </p:txBody>
      </p:sp>
      <p:sp>
        <p:nvSpPr>
          <p:cNvPr id="518146" name="Rectangle 2">
            <a:extLst>
              <a:ext uri="{FF2B5EF4-FFF2-40B4-BE49-F238E27FC236}">
                <a16:creationId xmlns:a16="http://schemas.microsoft.com/office/drawing/2014/main" id="{F5D6F1EA-19F2-4365-B3DE-F9D343AFB86E}"/>
              </a:ext>
            </a:extLst>
          </p:cNvPr>
          <p:cNvSpPr>
            <a:spLocks noGrp="1" noRot="1" noChangeAspect="1" noChangeArrowheads="1" noTextEdit="1"/>
          </p:cNvSpPr>
          <p:nvPr>
            <p:ph type="sldImg"/>
          </p:nvPr>
        </p:nvSpPr>
        <p:spPr>
          <a:ln/>
        </p:spPr>
      </p:sp>
      <p:sp>
        <p:nvSpPr>
          <p:cNvPr id="518147" name="Rectangle 3">
            <a:extLst>
              <a:ext uri="{FF2B5EF4-FFF2-40B4-BE49-F238E27FC236}">
                <a16:creationId xmlns:a16="http://schemas.microsoft.com/office/drawing/2014/main" id="{1E9F440A-598F-483C-949C-D3EDDBA171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29C38C-8BD8-404C-AD6D-5FF49E02044F}"/>
              </a:ext>
            </a:extLst>
          </p:cNvPr>
          <p:cNvSpPr>
            <a:spLocks noGrp="1" noChangeArrowheads="1"/>
          </p:cNvSpPr>
          <p:nvPr>
            <p:ph type="sldNum" sz="quarter" idx="5"/>
          </p:nvPr>
        </p:nvSpPr>
        <p:spPr>
          <a:ln/>
        </p:spPr>
        <p:txBody>
          <a:bodyPr/>
          <a:lstStyle/>
          <a:p>
            <a:fld id="{F243B44D-9E3B-48A8-B0C6-0A6351F105B0}" type="slidenum">
              <a:rPr lang="en-US" altLang="en-US"/>
              <a:pPr/>
              <a:t>215</a:t>
            </a:fld>
            <a:endParaRPr lang="en-US" altLang="en-US"/>
          </a:p>
        </p:txBody>
      </p:sp>
      <p:sp>
        <p:nvSpPr>
          <p:cNvPr id="520194" name="Rectangle 2">
            <a:extLst>
              <a:ext uri="{FF2B5EF4-FFF2-40B4-BE49-F238E27FC236}">
                <a16:creationId xmlns:a16="http://schemas.microsoft.com/office/drawing/2014/main" id="{70A0F61A-3A52-4376-B3B6-69B6DEDAF07C}"/>
              </a:ext>
            </a:extLst>
          </p:cNvPr>
          <p:cNvSpPr>
            <a:spLocks noGrp="1" noRot="1" noChangeAspect="1" noChangeArrowheads="1" noTextEdit="1"/>
          </p:cNvSpPr>
          <p:nvPr>
            <p:ph type="sldImg"/>
          </p:nvPr>
        </p:nvSpPr>
        <p:spPr>
          <a:ln/>
        </p:spPr>
      </p:sp>
      <p:sp>
        <p:nvSpPr>
          <p:cNvPr id="520195" name="Rectangle 3">
            <a:extLst>
              <a:ext uri="{FF2B5EF4-FFF2-40B4-BE49-F238E27FC236}">
                <a16:creationId xmlns:a16="http://schemas.microsoft.com/office/drawing/2014/main" id="{DC1027F7-5C0C-4069-BE09-A6D1857458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421480-CBAD-4821-A4F6-056E8EE7098B}"/>
              </a:ext>
            </a:extLst>
          </p:cNvPr>
          <p:cNvSpPr>
            <a:spLocks noGrp="1" noChangeArrowheads="1"/>
          </p:cNvSpPr>
          <p:nvPr>
            <p:ph type="sldNum" sz="quarter" idx="5"/>
          </p:nvPr>
        </p:nvSpPr>
        <p:spPr>
          <a:ln/>
        </p:spPr>
        <p:txBody>
          <a:bodyPr/>
          <a:lstStyle/>
          <a:p>
            <a:fld id="{F10224AD-8CE4-4598-9CD9-D58899775335}" type="slidenum">
              <a:rPr lang="en-US" altLang="en-US"/>
              <a:pPr/>
              <a:t>216</a:t>
            </a:fld>
            <a:endParaRPr lang="en-US" altLang="en-US"/>
          </a:p>
        </p:txBody>
      </p:sp>
      <p:sp>
        <p:nvSpPr>
          <p:cNvPr id="522242" name="Rectangle 2">
            <a:extLst>
              <a:ext uri="{FF2B5EF4-FFF2-40B4-BE49-F238E27FC236}">
                <a16:creationId xmlns:a16="http://schemas.microsoft.com/office/drawing/2014/main" id="{85B07137-A1B6-4D80-88C4-8C7B7EA67D94}"/>
              </a:ext>
            </a:extLst>
          </p:cNvPr>
          <p:cNvSpPr>
            <a:spLocks noGrp="1" noRot="1" noChangeAspect="1" noChangeArrowheads="1" noTextEdit="1"/>
          </p:cNvSpPr>
          <p:nvPr>
            <p:ph type="sldImg"/>
          </p:nvPr>
        </p:nvSpPr>
        <p:spPr>
          <a:ln/>
        </p:spPr>
      </p:sp>
      <p:sp>
        <p:nvSpPr>
          <p:cNvPr id="522243" name="Rectangle 3">
            <a:extLst>
              <a:ext uri="{FF2B5EF4-FFF2-40B4-BE49-F238E27FC236}">
                <a16:creationId xmlns:a16="http://schemas.microsoft.com/office/drawing/2014/main" id="{388F2AE1-E995-49FD-8B38-0EBCF34456C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AE1224-B974-4FE2-A83A-A420045510B3}"/>
              </a:ext>
            </a:extLst>
          </p:cNvPr>
          <p:cNvSpPr>
            <a:spLocks noGrp="1" noChangeArrowheads="1"/>
          </p:cNvSpPr>
          <p:nvPr>
            <p:ph type="sldNum" sz="quarter" idx="5"/>
          </p:nvPr>
        </p:nvSpPr>
        <p:spPr>
          <a:ln/>
        </p:spPr>
        <p:txBody>
          <a:bodyPr/>
          <a:lstStyle/>
          <a:p>
            <a:fld id="{2C06CAE8-03C0-4818-A577-25750D9DAED5}" type="slidenum">
              <a:rPr lang="en-US" altLang="en-US"/>
              <a:pPr/>
              <a:t>217</a:t>
            </a:fld>
            <a:endParaRPr lang="en-US" altLang="en-US"/>
          </a:p>
        </p:txBody>
      </p:sp>
      <p:sp>
        <p:nvSpPr>
          <p:cNvPr id="524290" name="Rectangle 2">
            <a:extLst>
              <a:ext uri="{FF2B5EF4-FFF2-40B4-BE49-F238E27FC236}">
                <a16:creationId xmlns:a16="http://schemas.microsoft.com/office/drawing/2014/main" id="{F121C802-EE84-449A-B181-8F9A5E03229B}"/>
              </a:ext>
            </a:extLst>
          </p:cNvPr>
          <p:cNvSpPr>
            <a:spLocks noGrp="1" noRot="1" noChangeAspect="1" noChangeArrowheads="1" noTextEdit="1"/>
          </p:cNvSpPr>
          <p:nvPr>
            <p:ph type="sldImg"/>
          </p:nvPr>
        </p:nvSpPr>
        <p:spPr>
          <a:ln/>
        </p:spPr>
      </p:sp>
      <p:sp>
        <p:nvSpPr>
          <p:cNvPr id="524291" name="Rectangle 3">
            <a:extLst>
              <a:ext uri="{FF2B5EF4-FFF2-40B4-BE49-F238E27FC236}">
                <a16:creationId xmlns:a16="http://schemas.microsoft.com/office/drawing/2014/main" id="{95378EB5-8781-4818-9B66-1CE5FEB2221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0BB3AD-081D-45BD-B89B-F21C948A9A74}"/>
              </a:ext>
            </a:extLst>
          </p:cNvPr>
          <p:cNvSpPr>
            <a:spLocks noGrp="1" noChangeArrowheads="1"/>
          </p:cNvSpPr>
          <p:nvPr>
            <p:ph type="sldNum" sz="quarter" idx="5"/>
          </p:nvPr>
        </p:nvSpPr>
        <p:spPr>
          <a:ln/>
        </p:spPr>
        <p:txBody>
          <a:bodyPr/>
          <a:lstStyle/>
          <a:p>
            <a:fld id="{44877CFC-D311-43EA-A2F0-E2881534E08E}" type="slidenum">
              <a:rPr lang="en-US" altLang="en-US"/>
              <a:pPr/>
              <a:t>218</a:t>
            </a:fld>
            <a:endParaRPr lang="en-US" altLang="en-US"/>
          </a:p>
        </p:txBody>
      </p:sp>
      <p:sp>
        <p:nvSpPr>
          <p:cNvPr id="526338" name="Rectangle 2">
            <a:extLst>
              <a:ext uri="{FF2B5EF4-FFF2-40B4-BE49-F238E27FC236}">
                <a16:creationId xmlns:a16="http://schemas.microsoft.com/office/drawing/2014/main" id="{29F8813B-2E37-4EC0-AD28-385462F0E4A8}"/>
              </a:ext>
            </a:extLst>
          </p:cNvPr>
          <p:cNvSpPr>
            <a:spLocks noGrp="1" noRot="1" noChangeAspect="1" noChangeArrowheads="1" noTextEdit="1"/>
          </p:cNvSpPr>
          <p:nvPr>
            <p:ph type="sldImg"/>
          </p:nvPr>
        </p:nvSpPr>
        <p:spPr>
          <a:ln/>
        </p:spPr>
      </p:sp>
      <p:sp>
        <p:nvSpPr>
          <p:cNvPr id="526339" name="Rectangle 3">
            <a:extLst>
              <a:ext uri="{FF2B5EF4-FFF2-40B4-BE49-F238E27FC236}">
                <a16:creationId xmlns:a16="http://schemas.microsoft.com/office/drawing/2014/main" id="{D3CDECFA-2ABD-4F3B-943F-843E6F99FB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F232B3-2402-4530-A7F5-7B9CC34CE566}"/>
              </a:ext>
            </a:extLst>
          </p:cNvPr>
          <p:cNvSpPr>
            <a:spLocks noGrp="1" noChangeArrowheads="1"/>
          </p:cNvSpPr>
          <p:nvPr>
            <p:ph type="sldNum" sz="quarter" idx="5"/>
          </p:nvPr>
        </p:nvSpPr>
        <p:spPr>
          <a:ln/>
        </p:spPr>
        <p:txBody>
          <a:bodyPr/>
          <a:lstStyle/>
          <a:p>
            <a:fld id="{E484413D-E4C2-495D-A9E7-1D052B977FA8}" type="slidenum">
              <a:rPr lang="en-US" altLang="en-US"/>
              <a:pPr/>
              <a:t>219</a:t>
            </a:fld>
            <a:endParaRPr lang="en-US" altLang="en-US"/>
          </a:p>
        </p:txBody>
      </p:sp>
      <p:sp>
        <p:nvSpPr>
          <p:cNvPr id="528386" name="Rectangle 2">
            <a:extLst>
              <a:ext uri="{FF2B5EF4-FFF2-40B4-BE49-F238E27FC236}">
                <a16:creationId xmlns:a16="http://schemas.microsoft.com/office/drawing/2014/main" id="{A0F405E4-B9EF-4953-B4BC-19525367E244}"/>
              </a:ext>
            </a:extLst>
          </p:cNvPr>
          <p:cNvSpPr>
            <a:spLocks noGrp="1" noRot="1" noChangeAspect="1" noChangeArrowheads="1" noTextEdit="1"/>
          </p:cNvSpPr>
          <p:nvPr>
            <p:ph type="sldImg"/>
          </p:nvPr>
        </p:nvSpPr>
        <p:spPr>
          <a:ln/>
        </p:spPr>
      </p:sp>
      <p:sp>
        <p:nvSpPr>
          <p:cNvPr id="528387" name="Rectangle 3">
            <a:extLst>
              <a:ext uri="{FF2B5EF4-FFF2-40B4-BE49-F238E27FC236}">
                <a16:creationId xmlns:a16="http://schemas.microsoft.com/office/drawing/2014/main" id="{54D387E1-BE4D-4534-9194-8EBF8BC0BA9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6B8007-0CA1-44A5-B923-91D1535EBB3B}"/>
              </a:ext>
            </a:extLst>
          </p:cNvPr>
          <p:cNvSpPr>
            <a:spLocks noGrp="1" noChangeArrowheads="1"/>
          </p:cNvSpPr>
          <p:nvPr>
            <p:ph type="sldNum" sz="quarter" idx="5"/>
          </p:nvPr>
        </p:nvSpPr>
        <p:spPr>
          <a:ln/>
        </p:spPr>
        <p:txBody>
          <a:bodyPr/>
          <a:lstStyle/>
          <a:p>
            <a:fld id="{3C76B108-B9F8-4232-8189-0F1D109391AD}" type="slidenum">
              <a:rPr lang="en-US" altLang="en-US"/>
              <a:pPr/>
              <a:t>220</a:t>
            </a:fld>
            <a:endParaRPr lang="en-US" altLang="en-US"/>
          </a:p>
        </p:txBody>
      </p:sp>
      <p:sp>
        <p:nvSpPr>
          <p:cNvPr id="530434" name="Rectangle 2">
            <a:extLst>
              <a:ext uri="{FF2B5EF4-FFF2-40B4-BE49-F238E27FC236}">
                <a16:creationId xmlns:a16="http://schemas.microsoft.com/office/drawing/2014/main" id="{98AFD86C-4047-46FB-890E-E13FFD6CEF30}"/>
              </a:ext>
            </a:extLst>
          </p:cNvPr>
          <p:cNvSpPr>
            <a:spLocks noGrp="1" noRot="1" noChangeAspect="1" noChangeArrowheads="1" noTextEdit="1"/>
          </p:cNvSpPr>
          <p:nvPr>
            <p:ph type="sldImg"/>
          </p:nvPr>
        </p:nvSpPr>
        <p:spPr>
          <a:ln/>
        </p:spPr>
      </p:sp>
      <p:sp>
        <p:nvSpPr>
          <p:cNvPr id="530435" name="Rectangle 3">
            <a:extLst>
              <a:ext uri="{FF2B5EF4-FFF2-40B4-BE49-F238E27FC236}">
                <a16:creationId xmlns:a16="http://schemas.microsoft.com/office/drawing/2014/main" id="{D2EC4592-F619-4524-8816-D5200E35148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0594AB-D2BF-4EAF-AEC4-108B1565EFFB}"/>
              </a:ext>
            </a:extLst>
          </p:cNvPr>
          <p:cNvSpPr>
            <a:spLocks noGrp="1" noChangeArrowheads="1"/>
          </p:cNvSpPr>
          <p:nvPr>
            <p:ph type="sldNum" sz="quarter" idx="5"/>
          </p:nvPr>
        </p:nvSpPr>
        <p:spPr>
          <a:ln/>
        </p:spPr>
        <p:txBody>
          <a:bodyPr/>
          <a:lstStyle/>
          <a:p>
            <a:fld id="{339B9A82-5D9A-488A-B746-F2DA2DF90648}" type="slidenum">
              <a:rPr lang="en-US" altLang="en-US"/>
              <a:pPr/>
              <a:t>221</a:t>
            </a:fld>
            <a:endParaRPr lang="en-US" altLang="en-US"/>
          </a:p>
        </p:txBody>
      </p:sp>
      <p:sp>
        <p:nvSpPr>
          <p:cNvPr id="532482" name="Rectangle 2">
            <a:extLst>
              <a:ext uri="{FF2B5EF4-FFF2-40B4-BE49-F238E27FC236}">
                <a16:creationId xmlns:a16="http://schemas.microsoft.com/office/drawing/2014/main" id="{432B9AB0-8678-462B-ADD0-2BFF1C903BA6}"/>
              </a:ext>
            </a:extLst>
          </p:cNvPr>
          <p:cNvSpPr>
            <a:spLocks noGrp="1" noRot="1" noChangeAspect="1" noChangeArrowheads="1" noTextEdit="1"/>
          </p:cNvSpPr>
          <p:nvPr>
            <p:ph type="sldImg"/>
          </p:nvPr>
        </p:nvSpPr>
        <p:spPr>
          <a:ln/>
        </p:spPr>
      </p:sp>
      <p:sp>
        <p:nvSpPr>
          <p:cNvPr id="532483" name="Rectangle 3">
            <a:extLst>
              <a:ext uri="{FF2B5EF4-FFF2-40B4-BE49-F238E27FC236}">
                <a16:creationId xmlns:a16="http://schemas.microsoft.com/office/drawing/2014/main" id="{A060F669-8137-4CDD-B32E-CFDCAB7CE7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C54C31-A2AB-4AC8-9A9E-B20AFDA4E544}"/>
              </a:ext>
            </a:extLst>
          </p:cNvPr>
          <p:cNvSpPr>
            <a:spLocks noGrp="1" noChangeArrowheads="1"/>
          </p:cNvSpPr>
          <p:nvPr>
            <p:ph type="sldNum" sz="quarter" idx="5"/>
          </p:nvPr>
        </p:nvSpPr>
        <p:spPr>
          <a:ln/>
        </p:spPr>
        <p:txBody>
          <a:bodyPr/>
          <a:lstStyle/>
          <a:p>
            <a:fld id="{00A698BF-1863-445E-B6D5-D20DE5435DC7}" type="slidenum">
              <a:rPr lang="en-US" altLang="en-US"/>
              <a:pPr/>
              <a:t>91</a:t>
            </a:fld>
            <a:endParaRPr lang="en-US" altLang="en-US"/>
          </a:p>
        </p:txBody>
      </p:sp>
      <p:sp>
        <p:nvSpPr>
          <p:cNvPr id="241666" name="Rectangle 2">
            <a:extLst>
              <a:ext uri="{FF2B5EF4-FFF2-40B4-BE49-F238E27FC236}">
                <a16:creationId xmlns:a16="http://schemas.microsoft.com/office/drawing/2014/main" id="{3ADD1975-4072-4146-9427-F63F22BD8008}"/>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3C636E2C-A84D-4CF6-B7EB-63621C01ED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4AB573-D849-44EF-87A0-6023391922C2}"/>
              </a:ext>
            </a:extLst>
          </p:cNvPr>
          <p:cNvSpPr>
            <a:spLocks noGrp="1" noChangeArrowheads="1"/>
          </p:cNvSpPr>
          <p:nvPr>
            <p:ph type="sldNum" sz="quarter" idx="5"/>
          </p:nvPr>
        </p:nvSpPr>
        <p:spPr>
          <a:ln/>
        </p:spPr>
        <p:txBody>
          <a:bodyPr/>
          <a:lstStyle/>
          <a:p>
            <a:fld id="{E6C6B4C2-0C78-4584-B4CB-86ABB9051AE4}" type="slidenum">
              <a:rPr lang="en-US" altLang="en-US"/>
              <a:pPr/>
              <a:t>222</a:t>
            </a:fld>
            <a:endParaRPr lang="en-US" altLang="en-US"/>
          </a:p>
        </p:txBody>
      </p:sp>
      <p:sp>
        <p:nvSpPr>
          <p:cNvPr id="534530" name="Rectangle 2">
            <a:extLst>
              <a:ext uri="{FF2B5EF4-FFF2-40B4-BE49-F238E27FC236}">
                <a16:creationId xmlns:a16="http://schemas.microsoft.com/office/drawing/2014/main" id="{F58AFE36-2D3E-4932-983F-198A7334DC30}"/>
              </a:ext>
            </a:extLst>
          </p:cNvPr>
          <p:cNvSpPr>
            <a:spLocks noGrp="1" noRot="1" noChangeAspect="1" noChangeArrowheads="1" noTextEdit="1"/>
          </p:cNvSpPr>
          <p:nvPr>
            <p:ph type="sldImg"/>
          </p:nvPr>
        </p:nvSpPr>
        <p:spPr>
          <a:ln/>
        </p:spPr>
      </p:sp>
      <p:sp>
        <p:nvSpPr>
          <p:cNvPr id="534531" name="Rectangle 3">
            <a:extLst>
              <a:ext uri="{FF2B5EF4-FFF2-40B4-BE49-F238E27FC236}">
                <a16:creationId xmlns:a16="http://schemas.microsoft.com/office/drawing/2014/main" id="{299EB81E-F314-49C1-AF90-E83447AF42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356D36-E678-48E0-824F-3AF5A3BF51C7}"/>
              </a:ext>
            </a:extLst>
          </p:cNvPr>
          <p:cNvSpPr>
            <a:spLocks noGrp="1" noChangeArrowheads="1"/>
          </p:cNvSpPr>
          <p:nvPr>
            <p:ph type="sldNum" sz="quarter" idx="5"/>
          </p:nvPr>
        </p:nvSpPr>
        <p:spPr>
          <a:ln/>
        </p:spPr>
        <p:txBody>
          <a:bodyPr/>
          <a:lstStyle/>
          <a:p>
            <a:fld id="{DA78E461-92D7-421F-A612-6AB7D0518CAB}" type="slidenum">
              <a:rPr lang="en-US" altLang="en-US"/>
              <a:pPr/>
              <a:t>223</a:t>
            </a:fld>
            <a:endParaRPr lang="en-US" altLang="en-US"/>
          </a:p>
        </p:txBody>
      </p:sp>
      <p:sp>
        <p:nvSpPr>
          <p:cNvPr id="536578" name="Rectangle 2">
            <a:extLst>
              <a:ext uri="{FF2B5EF4-FFF2-40B4-BE49-F238E27FC236}">
                <a16:creationId xmlns:a16="http://schemas.microsoft.com/office/drawing/2014/main" id="{594269DC-6AC8-4693-9815-7F8C48C03EBD}"/>
              </a:ext>
            </a:extLst>
          </p:cNvPr>
          <p:cNvSpPr>
            <a:spLocks noGrp="1" noRot="1" noChangeAspect="1" noChangeArrowheads="1" noTextEdit="1"/>
          </p:cNvSpPr>
          <p:nvPr>
            <p:ph type="sldImg"/>
          </p:nvPr>
        </p:nvSpPr>
        <p:spPr>
          <a:ln/>
        </p:spPr>
      </p:sp>
      <p:sp>
        <p:nvSpPr>
          <p:cNvPr id="536579" name="Rectangle 3">
            <a:extLst>
              <a:ext uri="{FF2B5EF4-FFF2-40B4-BE49-F238E27FC236}">
                <a16:creationId xmlns:a16="http://schemas.microsoft.com/office/drawing/2014/main" id="{2FB7A15E-F767-415B-9895-7E2B6962ED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14CD49-E790-4E24-9C78-0E51756B9A56}"/>
              </a:ext>
            </a:extLst>
          </p:cNvPr>
          <p:cNvSpPr>
            <a:spLocks noGrp="1" noChangeArrowheads="1"/>
          </p:cNvSpPr>
          <p:nvPr>
            <p:ph type="sldNum" sz="quarter" idx="5"/>
          </p:nvPr>
        </p:nvSpPr>
        <p:spPr>
          <a:ln/>
        </p:spPr>
        <p:txBody>
          <a:bodyPr/>
          <a:lstStyle/>
          <a:p>
            <a:fld id="{38DCD2A2-F314-43AC-9CCB-2B6539550C36}" type="slidenum">
              <a:rPr lang="en-US" altLang="en-US"/>
              <a:pPr/>
              <a:t>224</a:t>
            </a:fld>
            <a:endParaRPr lang="en-US" altLang="en-US"/>
          </a:p>
        </p:txBody>
      </p:sp>
      <p:sp>
        <p:nvSpPr>
          <p:cNvPr id="538626" name="Rectangle 2">
            <a:extLst>
              <a:ext uri="{FF2B5EF4-FFF2-40B4-BE49-F238E27FC236}">
                <a16:creationId xmlns:a16="http://schemas.microsoft.com/office/drawing/2014/main" id="{AF71DFD8-EF00-4711-8183-3927A32F3086}"/>
              </a:ext>
            </a:extLst>
          </p:cNvPr>
          <p:cNvSpPr>
            <a:spLocks noGrp="1" noRot="1" noChangeAspect="1" noChangeArrowheads="1" noTextEdit="1"/>
          </p:cNvSpPr>
          <p:nvPr>
            <p:ph type="sldImg"/>
          </p:nvPr>
        </p:nvSpPr>
        <p:spPr>
          <a:ln/>
        </p:spPr>
      </p:sp>
      <p:sp>
        <p:nvSpPr>
          <p:cNvPr id="538627" name="Rectangle 3">
            <a:extLst>
              <a:ext uri="{FF2B5EF4-FFF2-40B4-BE49-F238E27FC236}">
                <a16:creationId xmlns:a16="http://schemas.microsoft.com/office/drawing/2014/main" id="{3BDE451A-53D8-44B3-92AD-6AE2A3253B4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9D5F6D-DFFA-4099-990A-626A40AC81EE}"/>
              </a:ext>
            </a:extLst>
          </p:cNvPr>
          <p:cNvSpPr>
            <a:spLocks noGrp="1" noChangeArrowheads="1"/>
          </p:cNvSpPr>
          <p:nvPr>
            <p:ph type="sldNum" sz="quarter" idx="5"/>
          </p:nvPr>
        </p:nvSpPr>
        <p:spPr>
          <a:ln/>
        </p:spPr>
        <p:txBody>
          <a:bodyPr/>
          <a:lstStyle/>
          <a:p>
            <a:fld id="{91773CFE-434F-4546-96DB-7CE8BA8E3B37}" type="slidenum">
              <a:rPr lang="en-US" altLang="en-US"/>
              <a:pPr/>
              <a:t>225</a:t>
            </a:fld>
            <a:endParaRPr lang="en-US" altLang="en-US"/>
          </a:p>
        </p:txBody>
      </p:sp>
      <p:sp>
        <p:nvSpPr>
          <p:cNvPr id="540674" name="Rectangle 2">
            <a:extLst>
              <a:ext uri="{FF2B5EF4-FFF2-40B4-BE49-F238E27FC236}">
                <a16:creationId xmlns:a16="http://schemas.microsoft.com/office/drawing/2014/main" id="{7A4E05C3-617A-4DC2-912A-2DD75A445BB5}"/>
              </a:ext>
            </a:extLst>
          </p:cNvPr>
          <p:cNvSpPr>
            <a:spLocks noGrp="1" noRot="1" noChangeAspect="1" noChangeArrowheads="1" noTextEdit="1"/>
          </p:cNvSpPr>
          <p:nvPr>
            <p:ph type="sldImg"/>
          </p:nvPr>
        </p:nvSpPr>
        <p:spPr>
          <a:ln/>
        </p:spPr>
      </p:sp>
      <p:sp>
        <p:nvSpPr>
          <p:cNvPr id="540675" name="Rectangle 3">
            <a:extLst>
              <a:ext uri="{FF2B5EF4-FFF2-40B4-BE49-F238E27FC236}">
                <a16:creationId xmlns:a16="http://schemas.microsoft.com/office/drawing/2014/main" id="{01F7C2A8-1421-4DA2-A751-9DFE33F8C2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B6D6DC-1B39-4D9F-B55D-192C0974D07B}"/>
              </a:ext>
            </a:extLst>
          </p:cNvPr>
          <p:cNvSpPr>
            <a:spLocks noGrp="1" noChangeArrowheads="1"/>
          </p:cNvSpPr>
          <p:nvPr>
            <p:ph type="sldNum" sz="quarter" idx="5"/>
          </p:nvPr>
        </p:nvSpPr>
        <p:spPr>
          <a:ln/>
        </p:spPr>
        <p:txBody>
          <a:bodyPr/>
          <a:lstStyle/>
          <a:p>
            <a:fld id="{CAEF65EC-0E36-493E-A159-A9270124E61D}" type="slidenum">
              <a:rPr lang="en-US" altLang="en-US"/>
              <a:pPr/>
              <a:t>226</a:t>
            </a:fld>
            <a:endParaRPr lang="en-US" altLang="en-US"/>
          </a:p>
        </p:txBody>
      </p:sp>
      <p:sp>
        <p:nvSpPr>
          <p:cNvPr id="542722" name="Rectangle 2">
            <a:extLst>
              <a:ext uri="{FF2B5EF4-FFF2-40B4-BE49-F238E27FC236}">
                <a16:creationId xmlns:a16="http://schemas.microsoft.com/office/drawing/2014/main" id="{421CD11A-5BFB-497F-B3D3-A7EEC37CB99B}"/>
              </a:ext>
            </a:extLst>
          </p:cNvPr>
          <p:cNvSpPr>
            <a:spLocks noGrp="1" noRot="1" noChangeAspect="1" noChangeArrowheads="1" noTextEdit="1"/>
          </p:cNvSpPr>
          <p:nvPr>
            <p:ph type="sldImg"/>
          </p:nvPr>
        </p:nvSpPr>
        <p:spPr>
          <a:ln/>
        </p:spPr>
      </p:sp>
      <p:sp>
        <p:nvSpPr>
          <p:cNvPr id="542723" name="Rectangle 3">
            <a:extLst>
              <a:ext uri="{FF2B5EF4-FFF2-40B4-BE49-F238E27FC236}">
                <a16:creationId xmlns:a16="http://schemas.microsoft.com/office/drawing/2014/main" id="{7EF0C277-B6CD-422A-B220-025705129AA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046A92-D6FD-4110-94C0-335F8107C0E1}"/>
              </a:ext>
            </a:extLst>
          </p:cNvPr>
          <p:cNvSpPr>
            <a:spLocks noGrp="1" noChangeArrowheads="1"/>
          </p:cNvSpPr>
          <p:nvPr>
            <p:ph type="sldNum" sz="quarter" idx="5"/>
          </p:nvPr>
        </p:nvSpPr>
        <p:spPr>
          <a:ln/>
        </p:spPr>
        <p:txBody>
          <a:bodyPr/>
          <a:lstStyle/>
          <a:p>
            <a:fld id="{8C0CF39F-DE7E-4170-805E-31CA76A17A56}" type="slidenum">
              <a:rPr lang="en-US" altLang="en-US"/>
              <a:pPr/>
              <a:t>227</a:t>
            </a:fld>
            <a:endParaRPr lang="en-US" altLang="en-US"/>
          </a:p>
        </p:txBody>
      </p:sp>
      <p:sp>
        <p:nvSpPr>
          <p:cNvPr id="544770" name="Rectangle 2">
            <a:extLst>
              <a:ext uri="{FF2B5EF4-FFF2-40B4-BE49-F238E27FC236}">
                <a16:creationId xmlns:a16="http://schemas.microsoft.com/office/drawing/2014/main" id="{ACF06F98-BDF7-4B27-8EAD-858171B6E2DE}"/>
              </a:ext>
            </a:extLst>
          </p:cNvPr>
          <p:cNvSpPr>
            <a:spLocks noGrp="1" noRot="1" noChangeAspect="1" noChangeArrowheads="1" noTextEdit="1"/>
          </p:cNvSpPr>
          <p:nvPr>
            <p:ph type="sldImg"/>
          </p:nvPr>
        </p:nvSpPr>
        <p:spPr>
          <a:ln/>
        </p:spPr>
      </p:sp>
      <p:sp>
        <p:nvSpPr>
          <p:cNvPr id="544771" name="Rectangle 3">
            <a:extLst>
              <a:ext uri="{FF2B5EF4-FFF2-40B4-BE49-F238E27FC236}">
                <a16:creationId xmlns:a16="http://schemas.microsoft.com/office/drawing/2014/main" id="{1B1CCD6F-17FD-4685-9C8A-EDF29590E4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8D1D65-331C-42D9-AE1E-DAEE97696C1D}"/>
              </a:ext>
            </a:extLst>
          </p:cNvPr>
          <p:cNvSpPr>
            <a:spLocks noGrp="1" noChangeArrowheads="1"/>
          </p:cNvSpPr>
          <p:nvPr>
            <p:ph type="sldNum" sz="quarter" idx="5"/>
          </p:nvPr>
        </p:nvSpPr>
        <p:spPr>
          <a:ln/>
        </p:spPr>
        <p:txBody>
          <a:bodyPr/>
          <a:lstStyle/>
          <a:p>
            <a:fld id="{30795A15-C61E-439D-9224-740C9804BAF7}" type="slidenum">
              <a:rPr lang="en-US" altLang="en-US"/>
              <a:pPr/>
              <a:t>228</a:t>
            </a:fld>
            <a:endParaRPr lang="en-US" altLang="en-US"/>
          </a:p>
        </p:txBody>
      </p:sp>
      <p:sp>
        <p:nvSpPr>
          <p:cNvPr id="546818" name="Rectangle 2">
            <a:extLst>
              <a:ext uri="{FF2B5EF4-FFF2-40B4-BE49-F238E27FC236}">
                <a16:creationId xmlns:a16="http://schemas.microsoft.com/office/drawing/2014/main" id="{097C1269-20E4-4C36-9B4D-826A4BB0E44E}"/>
              </a:ext>
            </a:extLst>
          </p:cNvPr>
          <p:cNvSpPr>
            <a:spLocks noGrp="1" noRot="1" noChangeAspect="1" noChangeArrowheads="1" noTextEdit="1"/>
          </p:cNvSpPr>
          <p:nvPr>
            <p:ph type="sldImg"/>
          </p:nvPr>
        </p:nvSpPr>
        <p:spPr>
          <a:ln/>
        </p:spPr>
      </p:sp>
      <p:sp>
        <p:nvSpPr>
          <p:cNvPr id="546819" name="Rectangle 3">
            <a:extLst>
              <a:ext uri="{FF2B5EF4-FFF2-40B4-BE49-F238E27FC236}">
                <a16:creationId xmlns:a16="http://schemas.microsoft.com/office/drawing/2014/main" id="{D0A812ED-46F0-4287-8AF1-294B1428071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2B3FDE-D256-453A-9B5E-4C249F5FD56D}"/>
              </a:ext>
            </a:extLst>
          </p:cNvPr>
          <p:cNvSpPr>
            <a:spLocks noGrp="1" noChangeArrowheads="1"/>
          </p:cNvSpPr>
          <p:nvPr>
            <p:ph type="sldNum" sz="quarter" idx="5"/>
          </p:nvPr>
        </p:nvSpPr>
        <p:spPr>
          <a:ln/>
        </p:spPr>
        <p:txBody>
          <a:bodyPr/>
          <a:lstStyle/>
          <a:p>
            <a:fld id="{E72B07CB-401F-4675-9615-8658C9D3B0EE}" type="slidenum">
              <a:rPr lang="en-US" altLang="en-US"/>
              <a:pPr/>
              <a:t>229</a:t>
            </a:fld>
            <a:endParaRPr lang="en-US" altLang="en-US"/>
          </a:p>
        </p:txBody>
      </p:sp>
      <p:sp>
        <p:nvSpPr>
          <p:cNvPr id="548866" name="Rectangle 2">
            <a:extLst>
              <a:ext uri="{FF2B5EF4-FFF2-40B4-BE49-F238E27FC236}">
                <a16:creationId xmlns:a16="http://schemas.microsoft.com/office/drawing/2014/main" id="{5C753EB1-1DDD-4C92-925A-07D5C4BE4A7F}"/>
              </a:ext>
            </a:extLst>
          </p:cNvPr>
          <p:cNvSpPr>
            <a:spLocks noGrp="1" noRot="1" noChangeAspect="1" noChangeArrowheads="1" noTextEdit="1"/>
          </p:cNvSpPr>
          <p:nvPr>
            <p:ph type="sldImg"/>
          </p:nvPr>
        </p:nvSpPr>
        <p:spPr>
          <a:ln/>
        </p:spPr>
      </p:sp>
      <p:sp>
        <p:nvSpPr>
          <p:cNvPr id="548867" name="Rectangle 3">
            <a:extLst>
              <a:ext uri="{FF2B5EF4-FFF2-40B4-BE49-F238E27FC236}">
                <a16:creationId xmlns:a16="http://schemas.microsoft.com/office/drawing/2014/main" id="{C37C3742-2803-4F61-8687-BE2FB8A14E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B95984-5FD8-4AEE-803E-418AB0E516D6}"/>
              </a:ext>
            </a:extLst>
          </p:cNvPr>
          <p:cNvSpPr>
            <a:spLocks noGrp="1" noChangeArrowheads="1"/>
          </p:cNvSpPr>
          <p:nvPr>
            <p:ph type="sldNum" sz="quarter" idx="5"/>
          </p:nvPr>
        </p:nvSpPr>
        <p:spPr>
          <a:ln/>
        </p:spPr>
        <p:txBody>
          <a:bodyPr/>
          <a:lstStyle/>
          <a:p>
            <a:fld id="{E5CD7625-6BD8-4BBF-B4A2-0F37BDF25E26}" type="slidenum">
              <a:rPr lang="en-US" altLang="en-US"/>
              <a:pPr/>
              <a:t>230</a:t>
            </a:fld>
            <a:endParaRPr lang="en-US" altLang="en-US"/>
          </a:p>
        </p:txBody>
      </p:sp>
      <p:sp>
        <p:nvSpPr>
          <p:cNvPr id="550914" name="Rectangle 2">
            <a:extLst>
              <a:ext uri="{FF2B5EF4-FFF2-40B4-BE49-F238E27FC236}">
                <a16:creationId xmlns:a16="http://schemas.microsoft.com/office/drawing/2014/main" id="{68B0C202-C4AC-471D-BE74-47554EFDD5ED}"/>
              </a:ext>
            </a:extLst>
          </p:cNvPr>
          <p:cNvSpPr>
            <a:spLocks noGrp="1" noRot="1" noChangeAspect="1" noChangeArrowheads="1" noTextEdit="1"/>
          </p:cNvSpPr>
          <p:nvPr>
            <p:ph type="sldImg"/>
          </p:nvPr>
        </p:nvSpPr>
        <p:spPr>
          <a:ln/>
        </p:spPr>
      </p:sp>
      <p:sp>
        <p:nvSpPr>
          <p:cNvPr id="550915" name="Rectangle 3">
            <a:extLst>
              <a:ext uri="{FF2B5EF4-FFF2-40B4-BE49-F238E27FC236}">
                <a16:creationId xmlns:a16="http://schemas.microsoft.com/office/drawing/2014/main" id="{D971132E-7F80-4AB8-80D4-1D891EAA64E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668E7D-A641-4802-9B62-96ACF9D7E5AA}"/>
              </a:ext>
            </a:extLst>
          </p:cNvPr>
          <p:cNvSpPr>
            <a:spLocks noGrp="1" noChangeArrowheads="1"/>
          </p:cNvSpPr>
          <p:nvPr>
            <p:ph type="sldNum" sz="quarter" idx="5"/>
          </p:nvPr>
        </p:nvSpPr>
        <p:spPr>
          <a:ln/>
        </p:spPr>
        <p:txBody>
          <a:bodyPr/>
          <a:lstStyle/>
          <a:p>
            <a:fld id="{065D3488-B13B-4BA9-B313-9B40BBEFFE10}" type="slidenum">
              <a:rPr lang="en-US" altLang="en-US"/>
              <a:pPr/>
              <a:t>231</a:t>
            </a:fld>
            <a:endParaRPr lang="en-US" altLang="en-US"/>
          </a:p>
        </p:txBody>
      </p:sp>
      <p:sp>
        <p:nvSpPr>
          <p:cNvPr id="555010" name="Rectangle 2">
            <a:extLst>
              <a:ext uri="{FF2B5EF4-FFF2-40B4-BE49-F238E27FC236}">
                <a16:creationId xmlns:a16="http://schemas.microsoft.com/office/drawing/2014/main" id="{87F7B92F-639B-4BA7-B286-A4C93524F220}"/>
              </a:ext>
            </a:extLst>
          </p:cNvPr>
          <p:cNvSpPr>
            <a:spLocks noGrp="1" noRot="1" noChangeAspect="1" noChangeArrowheads="1" noTextEdit="1"/>
          </p:cNvSpPr>
          <p:nvPr>
            <p:ph type="sldImg"/>
          </p:nvPr>
        </p:nvSpPr>
        <p:spPr>
          <a:ln/>
        </p:spPr>
      </p:sp>
      <p:sp>
        <p:nvSpPr>
          <p:cNvPr id="555011" name="Rectangle 3">
            <a:extLst>
              <a:ext uri="{FF2B5EF4-FFF2-40B4-BE49-F238E27FC236}">
                <a16:creationId xmlns:a16="http://schemas.microsoft.com/office/drawing/2014/main" id="{EA05FB63-2D9E-40A6-89AD-12840DD3E6C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9CE841-9D59-4D1A-A29F-A058FD297B04}"/>
              </a:ext>
            </a:extLst>
          </p:cNvPr>
          <p:cNvSpPr>
            <a:spLocks noGrp="1" noChangeArrowheads="1"/>
          </p:cNvSpPr>
          <p:nvPr>
            <p:ph type="sldNum" sz="quarter" idx="5"/>
          </p:nvPr>
        </p:nvSpPr>
        <p:spPr>
          <a:ln/>
        </p:spPr>
        <p:txBody>
          <a:bodyPr/>
          <a:lstStyle/>
          <a:p>
            <a:fld id="{828E925E-59F8-4B22-9121-9B5030E8E1AB}" type="slidenum">
              <a:rPr lang="en-US" altLang="en-US"/>
              <a:pPr/>
              <a:t>92</a:t>
            </a:fld>
            <a:endParaRPr lang="en-US" altLang="en-US"/>
          </a:p>
        </p:txBody>
      </p:sp>
      <p:sp>
        <p:nvSpPr>
          <p:cNvPr id="243714" name="Rectangle 2">
            <a:extLst>
              <a:ext uri="{FF2B5EF4-FFF2-40B4-BE49-F238E27FC236}">
                <a16:creationId xmlns:a16="http://schemas.microsoft.com/office/drawing/2014/main" id="{80DD1BA7-A723-4C43-A449-BAC17E33A6CB}"/>
              </a:ext>
            </a:extLst>
          </p:cNvPr>
          <p:cNvSpPr>
            <a:spLocks noGrp="1" noRot="1" noChangeAspect="1" noChangeArrowheads="1" noTextEdit="1"/>
          </p:cNvSpPr>
          <p:nvPr>
            <p:ph type="sldImg"/>
          </p:nvPr>
        </p:nvSpPr>
        <p:spPr>
          <a:ln/>
        </p:spPr>
      </p:sp>
      <p:sp>
        <p:nvSpPr>
          <p:cNvPr id="243715" name="Rectangle 3">
            <a:extLst>
              <a:ext uri="{FF2B5EF4-FFF2-40B4-BE49-F238E27FC236}">
                <a16:creationId xmlns:a16="http://schemas.microsoft.com/office/drawing/2014/main" id="{A65341C8-B23A-4454-B9F2-1765C0BEBAC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F66EB0-E4C2-455C-8512-1ABD52525501}"/>
              </a:ext>
            </a:extLst>
          </p:cNvPr>
          <p:cNvSpPr>
            <a:spLocks noGrp="1" noChangeArrowheads="1"/>
          </p:cNvSpPr>
          <p:nvPr>
            <p:ph type="sldNum" sz="quarter" idx="5"/>
          </p:nvPr>
        </p:nvSpPr>
        <p:spPr>
          <a:ln/>
        </p:spPr>
        <p:txBody>
          <a:bodyPr/>
          <a:lstStyle/>
          <a:p>
            <a:fld id="{23D7473A-E2ED-4E65-A6ED-31367CBB8828}" type="slidenum">
              <a:rPr lang="en-US" altLang="en-US"/>
              <a:pPr/>
              <a:t>232</a:t>
            </a:fld>
            <a:endParaRPr lang="en-US" altLang="en-US"/>
          </a:p>
        </p:txBody>
      </p:sp>
      <p:sp>
        <p:nvSpPr>
          <p:cNvPr id="557058" name="Rectangle 2">
            <a:extLst>
              <a:ext uri="{FF2B5EF4-FFF2-40B4-BE49-F238E27FC236}">
                <a16:creationId xmlns:a16="http://schemas.microsoft.com/office/drawing/2014/main" id="{781CF1A2-B3FF-439D-84C0-0145401C2AE4}"/>
              </a:ext>
            </a:extLst>
          </p:cNvPr>
          <p:cNvSpPr>
            <a:spLocks noGrp="1" noRot="1" noChangeAspect="1" noChangeArrowheads="1" noTextEdit="1"/>
          </p:cNvSpPr>
          <p:nvPr>
            <p:ph type="sldImg"/>
          </p:nvPr>
        </p:nvSpPr>
        <p:spPr>
          <a:ln/>
        </p:spPr>
      </p:sp>
      <p:sp>
        <p:nvSpPr>
          <p:cNvPr id="557059" name="Rectangle 3">
            <a:extLst>
              <a:ext uri="{FF2B5EF4-FFF2-40B4-BE49-F238E27FC236}">
                <a16:creationId xmlns:a16="http://schemas.microsoft.com/office/drawing/2014/main" id="{BB693E11-2B67-4BE7-8D6D-2B13DEF75E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5D425B-EED2-449D-A924-09409F6886D3}"/>
              </a:ext>
            </a:extLst>
          </p:cNvPr>
          <p:cNvSpPr>
            <a:spLocks noGrp="1" noChangeArrowheads="1"/>
          </p:cNvSpPr>
          <p:nvPr>
            <p:ph type="sldNum" sz="quarter" idx="5"/>
          </p:nvPr>
        </p:nvSpPr>
        <p:spPr>
          <a:ln/>
        </p:spPr>
        <p:txBody>
          <a:bodyPr/>
          <a:lstStyle/>
          <a:p>
            <a:fld id="{90EC43E6-8532-4E74-ADC5-A1CF9B4D4F88}" type="slidenum">
              <a:rPr lang="en-US" altLang="en-US"/>
              <a:pPr/>
              <a:t>233</a:t>
            </a:fld>
            <a:endParaRPr lang="en-US" altLang="en-US"/>
          </a:p>
        </p:txBody>
      </p:sp>
      <p:sp>
        <p:nvSpPr>
          <p:cNvPr id="559106" name="Rectangle 2">
            <a:extLst>
              <a:ext uri="{FF2B5EF4-FFF2-40B4-BE49-F238E27FC236}">
                <a16:creationId xmlns:a16="http://schemas.microsoft.com/office/drawing/2014/main" id="{AEEFE50F-8B71-4A52-9F5B-ED4167A88F56}"/>
              </a:ext>
            </a:extLst>
          </p:cNvPr>
          <p:cNvSpPr>
            <a:spLocks noGrp="1" noRot="1" noChangeAspect="1" noChangeArrowheads="1" noTextEdit="1"/>
          </p:cNvSpPr>
          <p:nvPr>
            <p:ph type="sldImg"/>
          </p:nvPr>
        </p:nvSpPr>
        <p:spPr>
          <a:ln/>
        </p:spPr>
      </p:sp>
      <p:sp>
        <p:nvSpPr>
          <p:cNvPr id="559107" name="Rectangle 3">
            <a:extLst>
              <a:ext uri="{FF2B5EF4-FFF2-40B4-BE49-F238E27FC236}">
                <a16:creationId xmlns:a16="http://schemas.microsoft.com/office/drawing/2014/main" id="{8F9605BB-BF12-4F3C-81FB-4A73494C43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3A1941-F702-4D75-8223-A2B7D2F0B2FA}"/>
              </a:ext>
            </a:extLst>
          </p:cNvPr>
          <p:cNvSpPr>
            <a:spLocks noGrp="1" noChangeArrowheads="1"/>
          </p:cNvSpPr>
          <p:nvPr>
            <p:ph type="sldNum" sz="quarter" idx="5"/>
          </p:nvPr>
        </p:nvSpPr>
        <p:spPr>
          <a:ln/>
        </p:spPr>
        <p:txBody>
          <a:bodyPr/>
          <a:lstStyle/>
          <a:p>
            <a:fld id="{060F38D4-2DC9-4E4C-ABBA-FB4D4CC23DBA}" type="slidenum">
              <a:rPr lang="en-US" altLang="en-US"/>
              <a:pPr/>
              <a:t>234</a:t>
            </a:fld>
            <a:endParaRPr lang="en-US" altLang="en-US"/>
          </a:p>
        </p:txBody>
      </p:sp>
      <p:sp>
        <p:nvSpPr>
          <p:cNvPr id="564226" name="Rectangle 2">
            <a:extLst>
              <a:ext uri="{FF2B5EF4-FFF2-40B4-BE49-F238E27FC236}">
                <a16:creationId xmlns:a16="http://schemas.microsoft.com/office/drawing/2014/main" id="{87BA90C7-2C71-42DC-AEB9-31E17058ED23}"/>
              </a:ext>
            </a:extLst>
          </p:cNvPr>
          <p:cNvSpPr>
            <a:spLocks noGrp="1" noRot="1" noChangeAspect="1" noChangeArrowheads="1" noTextEdit="1"/>
          </p:cNvSpPr>
          <p:nvPr>
            <p:ph type="sldImg"/>
          </p:nvPr>
        </p:nvSpPr>
        <p:spPr>
          <a:ln/>
        </p:spPr>
      </p:sp>
      <p:sp>
        <p:nvSpPr>
          <p:cNvPr id="564227" name="Rectangle 3">
            <a:extLst>
              <a:ext uri="{FF2B5EF4-FFF2-40B4-BE49-F238E27FC236}">
                <a16:creationId xmlns:a16="http://schemas.microsoft.com/office/drawing/2014/main" id="{5A1991A4-524C-44FB-9DB8-0ED611D0F1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323C00-9497-47D9-817C-97B3B885D61F}"/>
              </a:ext>
            </a:extLst>
          </p:cNvPr>
          <p:cNvSpPr>
            <a:spLocks noGrp="1" noChangeArrowheads="1"/>
          </p:cNvSpPr>
          <p:nvPr>
            <p:ph type="sldNum" sz="quarter" idx="5"/>
          </p:nvPr>
        </p:nvSpPr>
        <p:spPr>
          <a:ln/>
        </p:spPr>
        <p:txBody>
          <a:bodyPr/>
          <a:lstStyle/>
          <a:p>
            <a:fld id="{18EFA701-61EC-4EC9-AC66-CD7282F86027}" type="slidenum">
              <a:rPr lang="en-US" altLang="en-US"/>
              <a:pPr/>
              <a:t>235</a:t>
            </a:fld>
            <a:endParaRPr lang="en-US" altLang="en-US"/>
          </a:p>
        </p:txBody>
      </p:sp>
      <p:sp>
        <p:nvSpPr>
          <p:cNvPr id="566274" name="Rectangle 2">
            <a:extLst>
              <a:ext uri="{FF2B5EF4-FFF2-40B4-BE49-F238E27FC236}">
                <a16:creationId xmlns:a16="http://schemas.microsoft.com/office/drawing/2014/main" id="{6768BCCE-FF6E-4DBB-AD84-9D08ADDAE833}"/>
              </a:ext>
            </a:extLst>
          </p:cNvPr>
          <p:cNvSpPr>
            <a:spLocks noGrp="1" noRot="1" noChangeAspect="1" noChangeArrowheads="1" noTextEdit="1"/>
          </p:cNvSpPr>
          <p:nvPr>
            <p:ph type="sldImg"/>
          </p:nvPr>
        </p:nvSpPr>
        <p:spPr>
          <a:ln/>
        </p:spPr>
      </p:sp>
      <p:sp>
        <p:nvSpPr>
          <p:cNvPr id="566275" name="Rectangle 3">
            <a:extLst>
              <a:ext uri="{FF2B5EF4-FFF2-40B4-BE49-F238E27FC236}">
                <a16:creationId xmlns:a16="http://schemas.microsoft.com/office/drawing/2014/main" id="{58EFCDD8-8664-4B99-975B-48EC7C005E9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8E9167-6CD6-45C1-BB8C-5B13F832F4F7}"/>
              </a:ext>
            </a:extLst>
          </p:cNvPr>
          <p:cNvSpPr>
            <a:spLocks noGrp="1" noChangeArrowheads="1"/>
          </p:cNvSpPr>
          <p:nvPr>
            <p:ph type="sldNum" sz="quarter" idx="5"/>
          </p:nvPr>
        </p:nvSpPr>
        <p:spPr>
          <a:ln/>
        </p:spPr>
        <p:txBody>
          <a:bodyPr/>
          <a:lstStyle/>
          <a:p>
            <a:fld id="{423B1427-4C9A-46C1-8E29-EF33634A2D25}" type="slidenum">
              <a:rPr lang="en-US" altLang="en-US"/>
              <a:pPr/>
              <a:t>236</a:t>
            </a:fld>
            <a:endParaRPr lang="en-US" altLang="en-US"/>
          </a:p>
        </p:txBody>
      </p:sp>
      <p:sp>
        <p:nvSpPr>
          <p:cNvPr id="570370" name="Rectangle 2">
            <a:extLst>
              <a:ext uri="{FF2B5EF4-FFF2-40B4-BE49-F238E27FC236}">
                <a16:creationId xmlns:a16="http://schemas.microsoft.com/office/drawing/2014/main" id="{C2F05CBC-C1C0-4E47-A494-2CE90E9B0DAB}"/>
              </a:ext>
            </a:extLst>
          </p:cNvPr>
          <p:cNvSpPr>
            <a:spLocks noGrp="1" noRot="1" noChangeAspect="1" noChangeArrowheads="1" noTextEdit="1"/>
          </p:cNvSpPr>
          <p:nvPr>
            <p:ph type="sldImg"/>
          </p:nvPr>
        </p:nvSpPr>
        <p:spPr>
          <a:ln/>
        </p:spPr>
      </p:sp>
      <p:sp>
        <p:nvSpPr>
          <p:cNvPr id="570371" name="Rectangle 3">
            <a:extLst>
              <a:ext uri="{FF2B5EF4-FFF2-40B4-BE49-F238E27FC236}">
                <a16:creationId xmlns:a16="http://schemas.microsoft.com/office/drawing/2014/main" id="{A652D7D0-78B5-4688-9BA9-24A0AC31C3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255D7A-E954-4CCF-847D-0AAFF170A961}"/>
              </a:ext>
            </a:extLst>
          </p:cNvPr>
          <p:cNvSpPr>
            <a:spLocks noGrp="1" noChangeArrowheads="1"/>
          </p:cNvSpPr>
          <p:nvPr>
            <p:ph type="sldNum" sz="quarter" idx="5"/>
          </p:nvPr>
        </p:nvSpPr>
        <p:spPr>
          <a:ln/>
        </p:spPr>
        <p:txBody>
          <a:bodyPr/>
          <a:lstStyle/>
          <a:p>
            <a:fld id="{4664BD88-EBD2-462A-B1A1-9AC09991B26D}" type="slidenum">
              <a:rPr lang="en-US" altLang="en-US"/>
              <a:pPr/>
              <a:t>237</a:t>
            </a:fld>
            <a:endParaRPr lang="en-US" altLang="en-US"/>
          </a:p>
        </p:txBody>
      </p:sp>
      <p:sp>
        <p:nvSpPr>
          <p:cNvPr id="572418" name="Rectangle 2">
            <a:extLst>
              <a:ext uri="{FF2B5EF4-FFF2-40B4-BE49-F238E27FC236}">
                <a16:creationId xmlns:a16="http://schemas.microsoft.com/office/drawing/2014/main" id="{8F646519-0FC4-4057-82D9-80A950B4C219}"/>
              </a:ext>
            </a:extLst>
          </p:cNvPr>
          <p:cNvSpPr>
            <a:spLocks noGrp="1" noRot="1" noChangeAspect="1" noChangeArrowheads="1" noTextEdit="1"/>
          </p:cNvSpPr>
          <p:nvPr>
            <p:ph type="sldImg"/>
          </p:nvPr>
        </p:nvSpPr>
        <p:spPr>
          <a:ln/>
        </p:spPr>
      </p:sp>
      <p:sp>
        <p:nvSpPr>
          <p:cNvPr id="572419" name="Rectangle 3">
            <a:extLst>
              <a:ext uri="{FF2B5EF4-FFF2-40B4-BE49-F238E27FC236}">
                <a16:creationId xmlns:a16="http://schemas.microsoft.com/office/drawing/2014/main" id="{6CA05711-72C5-40A0-B9F9-A144334E75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86622E-737C-4327-96E2-3CF41FE87B1C}"/>
              </a:ext>
            </a:extLst>
          </p:cNvPr>
          <p:cNvSpPr>
            <a:spLocks noGrp="1" noChangeArrowheads="1"/>
          </p:cNvSpPr>
          <p:nvPr>
            <p:ph type="sldNum" sz="quarter" idx="5"/>
          </p:nvPr>
        </p:nvSpPr>
        <p:spPr>
          <a:ln/>
        </p:spPr>
        <p:txBody>
          <a:bodyPr/>
          <a:lstStyle/>
          <a:p>
            <a:fld id="{5D233C10-1DC6-4D76-B7A0-6AADA528F002}" type="slidenum">
              <a:rPr lang="en-US" altLang="en-US"/>
              <a:pPr/>
              <a:t>238</a:t>
            </a:fld>
            <a:endParaRPr lang="en-US" altLang="en-US"/>
          </a:p>
        </p:txBody>
      </p:sp>
      <p:sp>
        <p:nvSpPr>
          <p:cNvPr id="574466" name="Rectangle 2">
            <a:extLst>
              <a:ext uri="{FF2B5EF4-FFF2-40B4-BE49-F238E27FC236}">
                <a16:creationId xmlns:a16="http://schemas.microsoft.com/office/drawing/2014/main" id="{4962366F-EABC-4796-A182-3D16A0C1D79E}"/>
              </a:ext>
            </a:extLst>
          </p:cNvPr>
          <p:cNvSpPr>
            <a:spLocks noGrp="1" noRot="1" noChangeAspect="1" noChangeArrowheads="1" noTextEdit="1"/>
          </p:cNvSpPr>
          <p:nvPr>
            <p:ph type="sldImg"/>
          </p:nvPr>
        </p:nvSpPr>
        <p:spPr>
          <a:ln/>
        </p:spPr>
      </p:sp>
      <p:sp>
        <p:nvSpPr>
          <p:cNvPr id="574467" name="Rectangle 3">
            <a:extLst>
              <a:ext uri="{FF2B5EF4-FFF2-40B4-BE49-F238E27FC236}">
                <a16:creationId xmlns:a16="http://schemas.microsoft.com/office/drawing/2014/main" id="{0A7B8532-24B4-4117-9BF3-2EFAAC364F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8D760C-8A26-46A9-A963-C58FC16E76CF}"/>
              </a:ext>
            </a:extLst>
          </p:cNvPr>
          <p:cNvSpPr>
            <a:spLocks noGrp="1" noChangeArrowheads="1"/>
          </p:cNvSpPr>
          <p:nvPr>
            <p:ph type="sldNum" sz="quarter" idx="5"/>
          </p:nvPr>
        </p:nvSpPr>
        <p:spPr>
          <a:ln/>
        </p:spPr>
        <p:txBody>
          <a:bodyPr/>
          <a:lstStyle/>
          <a:p>
            <a:fld id="{3E73F01F-F2C2-449F-AC1D-CBEB009E4670}" type="slidenum">
              <a:rPr lang="en-US" altLang="en-US"/>
              <a:pPr/>
              <a:t>239</a:t>
            </a:fld>
            <a:endParaRPr lang="en-US" altLang="en-US"/>
          </a:p>
        </p:txBody>
      </p:sp>
      <p:sp>
        <p:nvSpPr>
          <p:cNvPr id="576514" name="Rectangle 2">
            <a:extLst>
              <a:ext uri="{FF2B5EF4-FFF2-40B4-BE49-F238E27FC236}">
                <a16:creationId xmlns:a16="http://schemas.microsoft.com/office/drawing/2014/main" id="{E0BDE341-A11E-4F72-BCBA-0B6AA5C18085}"/>
              </a:ext>
            </a:extLst>
          </p:cNvPr>
          <p:cNvSpPr>
            <a:spLocks noGrp="1" noRot="1" noChangeAspect="1" noChangeArrowheads="1" noTextEdit="1"/>
          </p:cNvSpPr>
          <p:nvPr>
            <p:ph type="sldImg"/>
          </p:nvPr>
        </p:nvSpPr>
        <p:spPr>
          <a:ln/>
        </p:spPr>
      </p:sp>
      <p:sp>
        <p:nvSpPr>
          <p:cNvPr id="576515" name="Rectangle 3">
            <a:extLst>
              <a:ext uri="{FF2B5EF4-FFF2-40B4-BE49-F238E27FC236}">
                <a16:creationId xmlns:a16="http://schemas.microsoft.com/office/drawing/2014/main" id="{02917E16-5CC4-414F-9B51-67A148CA0B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9A4454-5B58-43E2-8510-221BE1DD27F5}"/>
              </a:ext>
            </a:extLst>
          </p:cNvPr>
          <p:cNvSpPr>
            <a:spLocks noGrp="1" noChangeArrowheads="1"/>
          </p:cNvSpPr>
          <p:nvPr>
            <p:ph type="sldNum" sz="quarter" idx="5"/>
          </p:nvPr>
        </p:nvSpPr>
        <p:spPr>
          <a:ln/>
        </p:spPr>
        <p:txBody>
          <a:bodyPr/>
          <a:lstStyle/>
          <a:p>
            <a:fld id="{4D53F732-3A4F-4302-902F-7AAB25E26638}" type="slidenum">
              <a:rPr lang="en-US" altLang="en-US"/>
              <a:pPr/>
              <a:t>240</a:t>
            </a:fld>
            <a:endParaRPr lang="en-US" altLang="en-US"/>
          </a:p>
        </p:txBody>
      </p:sp>
      <p:sp>
        <p:nvSpPr>
          <p:cNvPr id="578562" name="Rectangle 2">
            <a:extLst>
              <a:ext uri="{FF2B5EF4-FFF2-40B4-BE49-F238E27FC236}">
                <a16:creationId xmlns:a16="http://schemas.microsoft.com/office/drawing/2014/main" id="{5D46C433-BCCC-4AC1-AB39-7A2CD24FDCC0}"/>
              </a:ext>
            </a:extLst>
          </p:cNvPr>
          <p:cNvSpPr>
            <a:spLocks noGrp="1" noRot="1" noChangeAspect="1" noChangeArrowheads="1" noTextEdit="1"/>
          </p:cNvSpPr>
          <p:nvPr>
            <p:ph type="sldImg"/>
          </p:nvPr>
        </p:nvSpPr>
        <p:spPr>
          <a:ln/>
        </p:spPr>
      </p:sp>
      <p:sp>
        <p:nvSpPr>
          <p:cNvPr id="578563" name="Rectangle 3">
            <a:extLst>
              <a:ext uri="{FF2B5EF4-FFF2-40B4-BE49-F238E27FC236}">
                <a16:creationId xmlns:a16="http://schemas.microsoft.com/office/drawing/2014/main" id="{82BE1ACE-AE98-44D2-9E07-4DFDA0C91A0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A61D83-0B45-43C6-A3E7-D00F6C13E314}"/>
              </a:ext>
            </a:extLst>
          </p:cNvPr>
          <p:cNvSpPr>
            <a:spLocks noGrp="1" noChangeArrowheads="1"/>
          </p:cNvSpPr>
          <p:nvPr>
            <p:ph type="sldNum" sz="quarter" idx="5"/>
          </p:nvPr>
        </p:nvSpPr>
        <p:spPr>
          <a:ln/>
        </p:spPr>
        <p:txBody>
          <a:bodyPr/>
          <a:lstStyle/>
          <a:p>
            <a:fld id="{9F7F17EE-A7CB-45D5-B568-EE71A402C521}" type="slidenum">
              <a:rPr lang="en-US" altLang="en-US"/>
              <a:pPr/>
              <a:t>241</a:t>
            </a:fld>
            <a:endParaRPr lang="en-US" altLang="en-US"/>
          </a:p>
        </p:txBody>
      </p:sp>
      <p:sp>
        <p:nvSpPr>
          <p:cNvPr id="580610" name="Rectangle 2">
            <a:extLst>
              <a:ext uri="{FF2B5EF4-FFF2-40B4-BE49-F238E27FC236}">
                <a16:creationId xmlns:a16="http://schemas.microsoft.com/office/drawing/2014/main" id="{21BD9882-98F3-4592-BEA5-3C5B9864210E}"/>
              </a:ext>
            </a:extLst>
          </p:cNvPr>
          <p:cNvSpPr>
            <a:spLocks noGrp="1" noRot="1" noChangeAspect="1" noChangeArrowheads="1" noTextEdit="1"/>
          </p:cNvSpPr>
          <p:nvPr>
            <p:ph type="sldImg"/>
          </p:nvPr>
        </p:nvSpPr>
        <p:spPr>
          <a:ln/>
        </p:spPr>
      </p:sp>
      <p:sp>
        <p:nvSpPr>
          <p:cNvPr id="580611" name="Rectangle 3">
            <a:extLst>
              <a:ext uri="{FF2B5EF4-FFF2-40B4-BE49-F238E27FC236}">
                <a16:creationId xmlns:a16="http://schemas.microsoft.com/office/drawing/2014/main" id="{FEFDBDE9-8BAC-48A0-B517-E480E3DDF6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11502A-719C-4553-AB28-FE11A6AB14D4}"/>
              </a:ext>
            </a:extLst>
          </p:cNvPr>
          <p:cNvSpPr>
            <a:spLocks noGrp="1" noChangeArrowheads="1"/>
          </p:cNvSpPr>
          <p:nvPr>
            <p:ph type="sldNum" sz="quarter" idx="5"/>
          </p:nvPr>
        </p:nvSpPr>
        <p:spPr>
          <a:ln/>
        </p:spPr>
        <p:txBody>
          <a:bodyPr/>
          <a:lstStyle/>
          <a:p>
            <a:fld id="{E0BC8E37-815A-4A67-9E21-675D2526C62F}" type="slidenum">
              <a:rPr lang="en-US" altLang="en-US"/>
              <a:pPr/>
              <a:t>93</a:t>
            </a:fld>
            <a:endParaRPr lang="en-US" altLang="en-US"/>
          </a:p>
        </p:txBody>
      </p:sp>
      <p:sp>
        <p:nvSpPr>
          <p:cNvPr id="278530" name="Rectangle 2">
            <a:extLst>
              <a:ext uri="{FF2B5EF4-FFF2-40B4-BE49-F238E27FC236}">
                <a16:creationId xmlns:a16="http://schemas.microsoft.com/office/drawing/2014/main" id="{C1AEA006-51EF-48AD-9D64-30978722D4A2}"/>
              </a:ext>
            </a:extLst>
          </p:cNvPr>
          <p:cNvSpPr>
            <a:spLocks noGrp="1" noRot="1" noChangeAspect="1" noChangeArrowheads="1" noTextEdit="1"/>
          </p:cNvSpPr>
          <p:nvPr>
            <p:ph type="sldImg"/>
          </p:nvPr>
        </p:nvSpPr>
        <p:spPr>
          <a:ln/>
        </p:spPr>
      </p:sp>
      <p:sp>
        <p:nvSpPr>
          <p:cNvPr id="278531" name="Rectangle 3">
            <a:extLst>
              <a:ext uri="{FF2B5EF4-FFF2-40B4-BE49-F238E27FC236}">
                <a16:creationId xmlns:a16="http://schemas.microsoft.com/office/drawing/2014/main" id="{E25CECAC-67DA-4B31-9A6E-F2262E06BB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4159BB-04F9-4A21-9981-C58304D38F2A}"/>
              </a:ext>
            </a:extLst>
          </p:cNvPr>
          <p:cNvSpPr>
            <a:spLocks noGrp="1" noChangeArrowheads="1"/>
          </p:cNvSpPr>
          <p:nvPr>
            <p:ph type="sldNum" sz="quarter" idx="5"/>
          </p:nvPr>
        </p:nvSpPr>
        <p:spPr>
          <a:ln/>
        </p:spPr>
        <p:txBody>
          <a:bodyPr/>
          <a:lstStyle/>
          <a:p>
            <a:fld id="{0192B2E4-5D15-4F32-AC3E-BAD08F9D39AB}" type="slidenum">
              <a:rPr lang="en-US" altLang="en-US"/>
              <a:pPr/>
              <a:t>242</a:t>
            </a:fld>
            <a:endParaRPr lang="en-US" altLang="en-US"/>
          </a:p>
        </p:txBody>
      </p:sp>
      <p:sp>
        <p:nvSpPr>
          <p:cNvPr id="582658" name="Rectangle 2">
            <a:extLst>
              <a:ext uri="{FF2B5EF4-FFF2-40B4-BE49-F238E27FC236}">
                <a16:creationId xmlns:a16="http://schemas.microsoft.com/office/drawing/2014/main" id="{0A9619F4-6294-4DE3-A860-3025F120D178}"/>
              </a:ext>
            </a:extLst>
          </p:cNvPr>
          <p:cNvSpPr>
            <a:spLocks noGrp="1" noRot="1" noChangeAspect="1" noChangeArrowheads="1" noTextEdit="1"/>
          </p:cNvSpPr>
          <p:nvPr>
            <p:ph type="sldImg"/>
          </p:nvPr>
        </p:nvSpPr>
        <p:spPr>
          <a:ln/>
        </p:spPr>
      </p:sp>
      <p:sp>
        <p:nvSpPr>
          <p:cNvPr id="582659" name="Rectangle 3">
            <a:extLst>
              <a:ext uri="{FF2B5EF4-FFF2-40B4-BE49-F238E27FC236}">
                <a16:creationId xmlns:a16="http://schemas.microsoft.com/office/drawing/2014/main" id="{E59CFE6E-BCD5-402A-AD51-65204B2AF3F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B0FBB8-EF97-4EAD-8FFE-7F7302397825}"/>
              </a:ext>
            </a:extLst>
          </p:cNvPr>
          <p:cNvSpPr>
            <a:spLocks noGrp="1" noChangeArrowheads="1"/>
          </p:cNvSpPr>
          <p:nvPr>
            <p:ph type="sldNum" sz="quarter" idx="5"/>
          </p:nvPr>
        </p:nvSpPr>
        <p:spPr>
          <a:ln/>
        </p:spPr>
        <p:txBody>
          <a:bodyPr/>
          <a:lstStyle/>
          <a:p>
            <a:fld id="{2CA85860-DD01-462B-B2B5-AC50715CC88D}" type="slidenum">
              <a:rPr lang="en-US" altLang="en-US"/>
              <a:pPr/>
              <a:t>243</a:t>
            </a:fld>
            <a:endParaRPr lang="en-US" altLang="en-US"/>
          </a:p>
        </p:txBody>
      </p:sp>
      <p:sp>
        <p:nvSpPr>
          <p:cNvPr id="584706" name="Rectangle 2">
            <a:extLst>
              <a:ext uri="{FF2B5EF4-FFF2-40B4-BE49-F238E27FC236}">
                <a16:creationId xmlns:a16="http://schemas.microsoft.com/office/drawing/2014/main" id="{8AF7AC65-2027-4423-9579-3A7A3BD1E427}"/>
              </a:ext>
            </a:extLst>
          </p:cNvPr>
          <p:cNvSpPr>
            <a:spLocks noGrp="1" noRot="1" noChangeAspect="1" noChangeArrowheads="1" noTextEdit="1"/>
          </p:cNvSpPr>
          <p:nvPr>
            <p:ph type="sldImg"/>
          </p:nvPr>
        </p:nvSpPr>
        <p:spPr>
          <a:ln/>
        </p:spPr>
      </p:sp>
      <p:sp>
        <p:nvSpPr>
          <p:cNvPr id="584707" name="Rectangle 3">
            <a:extLst>
              <a:ext uri="{FF2B5EF4-FFF2-40B4-BE49-F238E27FC236}">
                <a16:creationId xmlns:a16="http://schemas.microsoft.com/office/drawing/2014/main" id="{DA1BB960-FE4F-420C-8482-7060DCB046D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F0BA67-3038-4CC2-900B-0013268462EE}"/>
              </a:ext>
            </a:extLst>
          </p:cNvPr>
          <p:cNvSpPr>
            <a:spLocks noGrp="1" noChangeArrowheads="1"/>
          </p:cNvSpPr>
          <p:nvPr>
            <p:ph type="sldNum" sz="quarter" idx="5"/>
          </p:nvPr>
        </p:nvSpPr>
        <p:spPr>
          <a:ln/>
        </p:spPr>
        <p:txBody>
          <a:bodyPr/>
          <a:lstStyle/>
          <a:p>
            <a:fld id="{5930D577-F26B-4DF9-B0FA-AC3A4EDC256D}" type="slidenum">
              <a:rPr lang="en-US" altLang="en-US"/>
              <a:pPr/>
              <a:t>244</a:t>
            </a:fld>
            <a:endParaRPr lang="en-US" altLang="en-US"/>
          </a:p>
        </p:txBody>
      </p:sp>
      <p:sp>
        <p:nvSpPr>
          <p:cNvPr id="586754" name="Rectangle 2">
            <a:extLst>
              <a:ext uri="{FF2B5EF4-FFF2-40B4-BE49-F238E27FC236}">
                <a16:creationId xmlns:a16="http://schemas.microsoft.com/office/drawing/2014/main" id="{89EA6B97-1D71-4E7F-B26C-946F70FA9865}"/>
              </a:ext>
            </a:extLst>
          </p:cNvPr>
          <p:cNvSpPr>
            <a:spLocks noGrp="1" noRot="1" noChangeAspect="1" noChangeArrowheads="1" noTextEdit="1"/>
          </p:cNvSpPr>
          <p:nvPr>
            <p:ph type="sldImg"/>
          </p:nvPr>
        </p:nvSpPr>
        <p:spPr>
          <a:ln/>
        </p:spPr>
      </p:sp>
      <p:sp>
        <p:nvSpPr>
          <p:cNvPr id="586755" name="Rectangle 3">
            <a:extLst>
              <a:ext uri="{FF2B5EF4-FFF2-40B4-BE49-F238E27FC236}">
                <a16:creationId xmlns:a16="http://schemas.microsoft.com/office/drawing/2014/main" id="{9B34CFB7-9CA6-4FB2-9603-463BDA6BA06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6B8C6C-A25C-4372-BBFF-0B966A5FC113}"/>
              </a:ext>
            </a:extLst>
          </p:cNvPr>
          <p:cNvSpPr>
            <a:spLocks noGrp="1" noChangeArrowheads="1"/>
          </p:cNvSpPr>
          <p:nvPr>
            <p:ph type="sldNum" sz="quarter" idx="5"/>
          </p:nvPr>
        </p:nvSpPr>
        <p:spPr>
          <a:ln/>
        </p:spPr>
        <p:txBody>
          <a:bodyPr/>
          <a:lstStyle/>
          <a:p>
            <a:fld id="{640D8235-37C2-4904-BF82-19CE6E20970B}" type="slidenum">
              <a:rPr lang="en-US" altLang="en-US"/>
              <a:pPr/>
              <a:t>245</a:t>
            </a:fld>
            <a:endParaRPr lang="en-US" altLang="en-US"/>
          </a:p>
        </p:txBody>
      </p:sp>
      <p:sp>
        <p:nvSpPr>
          <p:cNvPr id="588802" name="Rectangle 2">
            <a:extLst>
              <a:ext uri="{FF2B5EF4-FFF2-40B4-BE49-F238E27FC236}">
                <a16:creationId xmlns:a16="http://schemas.microsoft.com/office/drawing/2014/main" id="{2637A34A-34E1-4008-B632-633816B25217}"/>
              </a:ext>
            </a:extLst>
          </p:cNvPr>
          <p:cNvSpPr>
            <a:spLocks noGrp="1" noRot="1" noChangeAspect="1" noChangeArrowheads="1" noTextEdit="1"/>
          </p:cNvSpPr>
          <p:nvPr>
            <p:ph type="sldImg"/>
          </p:nvPr>
        </p:nvSpPr>
        <p:spPr>
          <a:ln/>
        </p:spPr>
      </p:sp>
      <p:sp>
        <p:nvSpPr>
          <p:cNvPr id="588803" name="Rectangle 3">
            <a:extLst>
              <a:ext uri="{FF2B5EF4-FFF2-40B4-BE49-F238E27FC236}">
                <a16:creationId xmlns:a16="http://schemas.microsoft.com/office/drawing/2014/main" id="{C5D8380A-21CC-4AB3-AC5D-C91DB5D0BD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61D83C-B80C-4626-944D-B934BA619060}"/>
              </a:ext>
            </a:extLst>
          </p:cNvPr>
          <p:cNvSpPr>
            <a:spLocks noGrp="1" noChangeArrowheads="1"/>
          </p:cNvSpPr>
          <p:nvPr>
            <p:ph type="sldNum" sz="quarter" idx="5"/>
          </p:nvPr>
        </p:nvSpPr>
        <p:spPr>
          <a:ln/>
        </p:spPr>
        <p:txBody>
          <a:bodyPr/>
          <a:lstStyle/>
          <a:p>
            <a:fld id="{AAD90EA0-CCDD-4701-B925-B8D1EA60DFBF}" type="slidenum">
              <a:rPr lang="en-US" altLang="en-US"/>
              <a:pPr/>
              <a:t>246</a:t>
            </a:fld>
            <a:endParaRPr lang="en-US" altLang="en-US"/>
          </a:p>
        </p:txBody>
      </p:sp>
      <p:sp>
        <p:nvSpPr>
          <p:cNvPr id="590850" name="Rectangle 2">
            <a:extLst>
              <a:ext uri="{FF2B5EF4-FFF2-40B4-BE49-F238E27FC236}">
                <a16:creationId xmlns:a16="http://schemas.microsoft.com/office/drawing/2014/main" id="{1995A9D2-4D45-4737-84BC-068DCF89456E}"/>
              </a:ext>
            </a:extLst>
          </p:cNvPr>
          <p:cNvSpPr>
            <a:spLocks noGrp="1" noRot="1" noChangeAspect="1" noChangeArrowheads="1" noTextEdit="1"/>
          </p:cNvSpPr>
          <p:nvPr>
            <p:ph type="sldImg"/>
          </p:nvPr>
        </p:nvSpPr>
        <p:spPr>
          <a:ln/>
        </p:spPr>
      </p:sp>
      <p:sp>
        <p:nvSpPr>
          <p:cNvPr id="590851" name="Rectangle 3">
            <a:extLst>
              <a:ext uri="{FF2B5EF4-FFF2-40B4-BE49-F238E27FC236}">
                <a16:creationId xmlns:a16="http://schemas.microsoft.com/office/drawing/2014/main" id="{909931C8-A06E-4192-BA21-FCCE6F04893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0C4D090-7972-4FD0-9203-024BEAC0BD6F}"/>
              </a:ext>
            </a:extLst>
          </p:cNvPr>
          <p:cNvSpPr>
            <a:spLocks noGrp="1" noChangeArrowheads="1"/>
          </p:cNvSpPr>
          <p:nvPr>
            <p:ph type="sldNum" sz="quarter" idx="5"/>
          </p:nvPr>
        </p:nvSpPr>
        <p:spPr>
          <a:ln/>
        </p:spPr>
        <p:txBody>
          <a:bodyPr/>
          <a:lstStyle/>
          <a:p>
            <a:fld id="{93D2109B-8C0C-4C2B-8E13-0AAF7F88EA0B}" type="slidenum">
              <a:rPr lang="en-US" altLang="en-US"/>
              <a:pPr/>
              <a:t>247</a:t>
            </a:fld>
            <a:endParaRPr lang="en-US" altLang="en-US"/>
          </a:p>
        </p:txBody>
      </p:sp>
      <p:sp>
        <p:nvSpPr>
          <p:cNvPr id="592898" name="Rectangle 2">
            <a:extLst>
              <a:ext uri="{FF2B5EF4-FFF2-40B4-BE49-F238E27FC236}">
                <a16:creationId xmlns:a16="http://schemas.microsoft.com/office/drawing/2014/main" id="{DDB48DFE-0EE5-4AC7-9FA9-5B4DB7302798}"/>
              </a:ext>
            </a:extLst>
          </p:cNvPr>
          <p:cNvSpPr>
            <a:spLocks noGrp="1" noRot="1" noChangeAspect="1" noChangeArrowheads="1" noTextEdit="1"/>
          </p:cNvSpPr>
          <p:nvPr>
            <p:ph type="sldImg"/>
          </p:nvPr>
        </p:nvSpPr>
        <p:spPr>
          <a:ln/>
        </p:spPr>
      </p:sp>
      <p:sp>
        <p:nvSpPr>
          <p:cNvPr id="592899" name="Rectangle 3">
            <a:extLst>
              <a:ext uri="{FF2B5EF4-FFF2-40B4-BE49-F238E27FC236}">
                <a16:creationId xmlns:a16="http://schemas.microsoft.com/office/drawing/2014/main" id="{56D87666-A694-429A-B3C3-4A831CC794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754965-27E7-4DA4-8356-B493EDC28932}"/>
              </a:ext>
            </a:extLst>
          </p:cNvPr>
          <p:cNvSpPr>
            <a:spLocks noGrp="1" noChangeArrowheads="1"/>
          </p:cNvSpPr>
          <p:nvPr>
            <p:ph type="sldNum" sz="quarter" idx="5"/>
          </p:nvPr>
        </p:nvSpPr>
        <p:spPr>
          <a:ln/>
        </p:spPr>
        <p:txBody>
          <a:bodyPr/>
          <a:lstStyle/>
          <a:p>
            <a:fld id="{E800A7E7-BD02-47E0-A718-C766F468A66C}" type="slidenum">
              <a:rPr lang="en-US" altLang="en-US"/>
              <a:pPr/>
              <a:t>248</a:t>
            </a:fld>
            <a:endParaRPr lang="en-US" altLang="en-US"/>
          </a:p>
        </p:txBody>
      </p:sp>
      <p:sp>
        <p:nvSpPr>
          <p:cNvPr id="594946" name="Rectangle 2">
            <a:extLst>
              <a:ext uri="{FF2B5EF4-FFF2-40B4-BE49-F238E27FC236}">
                <a16:creationId xmlns:a16="http://schemas.microsoft.com/office/drawing/2014/main" id="{F59E547D-8A5B-4541-9514-75405887A0EC}"/>
              </a:ext>
            </a:extLst>
          </p:cNvPr>
          <p:cNvSpPr>
            <a:spLocks noGrp="1" noRot="1" noChangeAspect="1" noChangeArrowheads="1" noTextEdit="1"/>
          </p:cNvSpPr>
          <p:nvPr>
            <p:ph type="sldImg"/>
          </p:nvPr>
        </p:nvSpPr>
        <p:spPr>
          <a:ln/>
        </p:spPr>
      </p:sp>
      <p:sp>
        <p:nvSpPr>
          <p:cNvPr id="594947" name="Rectangle 3">
            <a:extLst>
              <a:ext uri="{FF2B5EF4-FFF2-40B4-BE49-F238E27FC236}">
                <a16:creationId xmlns:a16="http://schemas.microsoft.com/office/drawing/2014/main" id="{698E7F3D-311C-48FC-A7C0-362274C4476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EDE758-B486-4076-8E57-8716DE5FD33E}"/>
              </a:ext>
            </a:extLst>
          </p:cNvPr>
          <p:cNvSpPr>
            <a:spLocks noGrp="1" noChangeArrowheads="1"/>
          </p:cNvSpPr>
          <p:nvPr>
            <p:ph type="sldNum" sz="quarter" idx="5"/>
          </p:nvPr>
        </p:nvSpPr>
        <p:spPr>
          <a:ln/>
        </p:spPr>
        <p:txBody>
          <a:bodyPr/>
          <a:lstStyle/>
          <a:p>
            <a:fld id="{406313F4-CBF8-47E0-974A-9B6D5B85D363}" type="slidenum">
              <a:rPr lang="en-US" altLang="en-US"/>
              <a:pPr/>
              <a:t>249</a:t>
            </a:fld>
            <a:endParaRPr lang="en-US" altLang="en-US"/>
          </a:p>
        </p:txBody>
      </p:sp>
      <p:sp>
        <p:nvSpPr>
          <p:cNvPr id="596994" name="Rectangle 2">
            <a:extLst>
              <a:ext uri="{FF2B5EF4-FFF2-40B4-BE49-F238E27FC236}">
                <a16:creationId xmlns:a16="http://schemas.microsoft.com/office/drawing/2014/main" id="{35954D9F-9A83-4E42-BE22-0BC96B0EE8B9}"/>
              </a:ext>
            </a:extLst>
          </p:cNvPr>
          <p:cNvSpPr>
            <a:spLocks noGrp="1" noRot="1" noChangeAspect="1" noChangeArrowheads="1" noTextEdit="1"/>
          </p:cNvSpPr>
          <p:nvPr>
            <p:ph type="sldImg"/>
          </p:nvPr>
        </p:nvSpPr>
        <p:spPr>
          <a:ln/>
        </p:spPr>
      </p:sp>
      <p:sp>
        <p:nvSpPr>
          <p:cNvPr id="596995" name="Rectangle 3">
            <a:extLst>
              <a:ext uri="{FF2B5EF4-FFF2-40B4-BE49-F238E27FC236}">
                <a16:creationId xmlns:a16="http://schemas.microsoft.com/office/drawing/2014/main" id="{F7B23BF2-0B02-4364-92B9-975EADD869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AC3C0F-68EF-4D8D-862C-21FA0C48F906}"/>
              </a:ext>
            </a:extLst>
          </p:cNvPr>
          <p:cNvSpPr>
            <a:spLocks noGrp="1" noChangeArrowheads="1"/>
          </p:cNvSpPr>
          <p:nvPr>
            <p:ph type="sldNum" sz="quarter" idx="5"/>
          </p:nvPr>
        </p:nvSpPr>
        <p:spPr>
          <a:ln/>
        </p:spPr>
        <p:txBody>
          <a:bodyPr/>
          <a:lstStyle/>
          <a:p>
            <a:fld id="{263AAD24-96B1-4838-9D90-4D8D1A49A59B}" type="slidenum">
              <a:rPr lang="en-US" altLang="en-US"/>
              <a:pPr/>
              <a:t>250</a:t>
            </a:fld>
            <a:endParaRPr lang="en-US" altLang="en-US"/>
          </a:p>
        </p:txBody>
      </p:sp>
      <p:sp>
        <p:nvSpPr>
          <p:cNvPr id="599042" name="Rectangle 2">
            <a:extLst>
              <a:ext uri="{FF2B5EF4-FFF2-40B4-BE49-F238E27FC236}">
                <a16:creationId xmlns:a16="http://schemas.microsoft.com/office/drawing/2014/main" id="{4E8980B2-9340-4D77-99EF-372E643D3AE4}"/>
              </a:ext>
            </a:extLst>
          </p:cNvPr>
          <p:cNvSpPr>
            <a:spLocks noGrp="1" noRot="1" noChangeAspect="1" noChangeArrowheads="1" noTextEdit="1"/>
          </p:cNvSpPr>
          <p:nvPr>
            <p:ph type="sldImg"/>
          </p:nvPr>
        </p:nvSpPr>
        <p:spPr>
          <a:ln/>
        </p:spPr>
      </p:sp>
      <p:sp>
        <p:nvSpPr>
          <p:cNvPr id="599043" name="Rectangle 3">
            <a:extLst>
              <a:ext uri="{FF2B5EF4-FFF2-40B4-BE49-F238E27FC236}">
                <a16:creationId xmlns:a16="http://schemas.microsoft.com/office/drawing/2014/main" id="{ED4F6FCC-2528-400E-B4FC-1CF0ED742B1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BA43B-A883-4428-80AD-6C925D6F943B}"/>
              </a:ext>
            </a:extLst>
          </p:cNvPr>
          <p:cNvSpPr>
            <a:spLocks noGrp="1" noChangeArrowheads="1"/>
          </p:cNvSpPr>
          <p:nvPr>
            <p:ph type="sldNum" sz="quarter" idx="5"/>
          </p:nvPr>
        </p:nvSpPr>
        <p:spPr>
          <a:ln/>
        </p:spPr>
        <p:txBody>
          <a:bodyPr/>
          <a:lstStyle/>
          <a:p>
            <a:fld id="{5CB9CAA3-A50C-484A-B5D4-D44365D47A89}" type="slidenum">
              <a:rPr lang="en-US" altLang="en-US"/>
              <a:pPr/>
              <a:t>251</a:t>
            </a:fld>
            <a:endParaRPr lang="en-US" altLang="en-US"/>
          </a:p>
        </p:txBody>
      </p:sp>
      <p:sp>
        <p:nvSpPr>
          <p:cNvPr id="603138" name="Rectangle 2">
            <a:extLst>
              <a:ext uri="{FF2B5EF4-FFF2-40B4-BE49-F238E27FC236}">
                <a16:creationId xmlns:a16="http://schemas.microsoft.com/office/drawing/2014/main" id="{DE6A2ECC-8852-46C3-9944-C5577531C88B}"/>
              </a:ext>
            </a:extLst>
          </p:cNvPr>
          <p:cNvSpPr>
            <a:spLocks noGrp="1" noRot="1" noChangeAspect="1" noChangeArrowheads="1" noTextEdit="1"/>
          </p:cNvSpPr>
          <p:nvPr>
            <p:ph type="sldImg"/>
          </p:nvPr>
        </p:nvSpPr>
        <p:spPr>
          <a:ln/>
        </p:spPr>
      </p:sp>
      <p:sp>
        <p:nvSpPr>
          <p:cNvPr id="603139" name="Rectangle 3">
            <a:extLst>
              <a:ext uri="{FF2B5EF4-FFF2-40B4-BE49-F238E27FC236}">
                <a16:creationId xmlns:a16="http://schemas.microsoft.com/office/drawing/2014/main" id="{6DCC40D1-E0EA-476F-ACB4-1F50AC6FD8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B3FDE9-2FB5-4BD3-8AAC-794F45277DDA}"/>
              </a:ext>
            </a:extLst>
          </p:cNvPr>
          <p:cNvSpPr>
            <a:spLocks noGrp="1" noChangeArrowheads="1"/>
          </p:cNvSpPr>
          <p:nvPr>
            <p:ph type="sldNum" sz="quarter" idx="5"/>
          </p:nvPr>
        </p:nvSpPr>
        <p:spPr>
          <a:ln/>
        </p:spPr>
        <p:txBody>
          <a:bodyPr/>
          <a:lstStyle/>
          <a:p>
            <a:fld id="{C6080CED-EE22-47E1-A4A7-35AA59858816}" type="slidenum">
              <a:rPr lang="en-US" altLang="en-US"/>
              <a:pPr/>
              <a:t>94</a:t>
            </a:fld>
            <a:endParaRPr lang="en-US" altLang="en-US"/>
          </a:p>
        </p:txBody>
      </p:sp>
      <p:sp>
        <p:nvSpPr>
          <p:cNvPr id="280578" name="Rectangle 2">
            <a:extLst>
              <a:ext uri="{FF2B5EF4-FFF2-40B4-BE49-F238E27FC236}">
                <a16:creationId xmlns:a16="http://schemas.microsoft.com/office/drawing/2014/main" id="{28F08ADB-5468-4DFB-B3D1-4FF7FC7C161D}"/>
              </a:ext>
            </a:extLst>
          </p:cNvPr>
          <p:cNvSpPr>
            <a:spLocks noGrp="1" noRot="1" noChangeAspect="1" noChangeArrowheads="1" noTextEdit="1"/>
          </p:cNvSpPr>
          <p:nvPr>
            <p:ph type="sldImg"/>
          </p:nvPr>
        </p:nvSpPr>
        <p:spPr>
          <a:ln/>
        </p:spPr>
      </p:sp>
      <p:sp>
        <p:nvSpPr>
          <p:cNvPr id="280579" name="Rectangle 3">
            <a:extLst>
              <a:ext uri="{FF2B5EF4-FFF2-40B4-BE49-F238E27FC236}">
                <a16:creationId xmlns:a16="http://schemas.microsoft.com/office/drawing/2014/main" id="{9CD5D545-7A34-4F6C-82BD-629A87EB398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C3355B-A35F-4BCC-B6A1-D581E0F14B5B}"/>
              </a:ext>
            </a:extLst>
          </p:cNvPr>
          <p:cNvSpPr>
            <a:spLocks noGrp="1" noChangeArrowheads="1"/>
          </p:cNvSpPr>
          <p:nvPr>
            <p:ph type="sldNum" sz="quarter" idx="5"/>
          </p:nvPr>
        </p:nvSpPr>
        <p:spPr>
          <a:ln/>
        </p:spPr>
        <p:txBody>
          <a:bodyPr/>
          <a:lstStyle/>
          <a:p>
            <a:fld id="{409BA619-4D4D-45DD-BD07-D079C5C75B1C}" type="slidenum">
              <a:rPr lang="en-US" altLang="en-US"/>
              <a:pPr/>
              <a:t>252</a:t>
            </a:fld>
            <a:endParaRPr lang="en-US" altLang="en-US"/>
          </a:p>
        </p:txBody>
      </p:sp>
      <p:sp>
        <p:nvSpPr>
          <p:cNvPr id="605186" name="Rectangle 2">
            <a:extLst>
              <a:ext uri="{FF2B5EF4-FFF2-40B4-BE49-F238E27FC236}">
                <a16:creationId xmlns:a16="http://schemas.microsoft.com/office/drawing/2014/main" id="{D1DCCFAB-216F-4FDB-B4E6-05BA5325EFC4}"/>
              </a:ext>
            </a:extLst>
          </p:cNvPr>
          <p:cNvSpPr>
            <a:spLocks noGrp="1" noRot="1" noChangeAspect="1" noChangeArrowheads="1" noTextEdit="1"/>
          </p:cNvSpPr>
          <p:nvPr>
            <p:ph type="sldImg"/>
          </p:nvPr>
        </p:nvSpPr>
        <p:spPr>
          <a:ln/>
        </p:spPr>
      </p:sp>
      <p:sp>
        <p:nvSpPr>
          <p:cNvPr id="605187" name="Rectangle 3">
            <a:extLst>
              <a:ext uri="{FF2B5EF4-FFF2-40B4-BE49-F238E27FC236}">
                <a16:creationId xmlns:a16="http://schemas.microsoft.com/office/drawing/2014/main" id="{D484DA8E-AE14-4CC3-81DE-C01827AE6D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B4298F-703B-472B-A835-E7A73066029B}"/>
              </a:ext>
            </a:extLst>
          </p:cNvPr>
          <p:cNvSpPr>
            <a:spLocks noGrp="1" noChangeArrowheads="1"/>
          </p:cNvSpPr>
          <p:nvPr>
            <p:ph type="sldNum" sz="quarter" idx="5"/>
          </p:nvPr>
        </p:nvSpPr>
        <p:spPr>
          <a:ln/>
        </p:spPr>
        <p:txBody>
          <a:bodyPr/>
          <a:lstStyle/>
          <a:p>
            <a:fld id="{83E790B3-1267-4B1C-B782-8F1729E952E9}" type="slidenum">
              <a:rPr lang="en-US" altLang="en-US"/>
              <a:pPr/>
              <a:t>253</a:t>
            </a:fld>
            <a:endParaRPr lang="en-US" altLang="en-US"/>
          </a:p>
        </p:txBody>
      </p:sp>
      <p:sp>
        <p:nvSpPr>
          <p:cNvPr id="607234" name="Rectangle 2">
            <a:extLst>
              <a:ext uri="{FF2B5EF4-FFF2-40B4-BE49-F238E27FC236}">
                <a16:creationId xmlns:a16="http://schemas.microsoft.com/office/drawing/2014/main" id="{D30CFD3E-B5F4-48A4-83C5-D2DCFB3DD980}"/>
              </a:ext>
            </a:extLst>
          </p:cNvPr>
          <p:cNvSpPr>
            <a:spLocks noGrp="1" noRot="1" noChangeAspect="1" noChangeArrowheads="1" noTextEdit="1"/>
          </p:cNvSpPr>
          <p:nvPr>
            <p:ph type="sldImg"/>
          </p:nvPr>
        </p:nvSpPr>
        <p:spPr>
          <a:ln/>
        </p:spPr>
      </p:sp>
      <p:sp>
        <p:nvSpPr>
          <p:cNvPr id="607235" name="Rectangle 3">
            <a:extLst>
              <a:ext uri="{FF2B5EF4-FFF2-40B4-BE49-F238E27FC236}">
                <a16:creationId xmlns:a16="http://schemas.microsoft.com/office/drawing/2014/main" id="{F96BF74D-AB0E-4F45-AC3D-923BF7D00F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2613C5-BC9D-4394-98E1-64D6142289BE}"/>
              </a:ext>
            </a:extLst>
          </p:cNvPr>
          <p:cNvSpPr>
            <a:spLocks noGrp="1" noChangeArrowheads="1"/>
          </p:cNvSpPr>
          <p:nvPr>
            <p:ph type="sldNum" sz="quarter" idx="5"/>
          </p:nvPr>
        </p:nvSpPr>
        <p:spPr>
          <a:ln/>
        </p:spPr>
        <p:txBody>
          <a:bodyPr/>
          <a:lstStyle/>
          <a:p>
            <a:fld id="{3C4A1325-E432-4BA9-B5DC-0FDABDFF5E8B}" type="slidenum">
              <a:rPr lang="en-US" altLang="en-US"/>
              <a:pPr/>
              <a:t>254</a:t>
            </a:fld>
            <a:endParaRPr lang="en-US" altLang="en-US"/>
          </a:p>
        </p:txBody>
      </p:sp>
      <p:sp>
        <p:nvSpPr>
          <p:cNvPr id="609282" name="Rectangle 2">
            <a:extLst>
              <a:ext uri="{FF2B5EF4-FFF2-40B4-BE49-F238E27FC236}">
                <a16:creationId xmlns:a16="http://schemas.microsoft.com/office/drawing/2014/main" id="{3BC34699-85AC-445E-A282-985070F8CE19}"/>
              </a:ext>
            </a:extLst>
          </p:cNvPr>
          <p:cNvSpPr>
            <a:spLocks noGrp="1" noRot="1" noChangeAspect="1" noChangeArrowheads="1" noTextEdit="1"/>
          </p:cNvSpPr>
          <p:nvPr>
            <p:ph type="sldImg"/>
          </p:nvPr>
        </p:nvSpPr>
        <p:spPr>
          <a:ln/>
        </p:spPr>
      </p:sp>
      <p:sp>
        <p:nvSpPr>
          <p:cNvPr id="609283" name="Rectangle 3">
            <a:extLst>
              <a:ext uri="{FF2B5EF4-FFF2-40B4-BE49-F238E27FC236}">
                <a16:creationId xmlns:a16="http://schemas.microsoft.com/office/drawing/2014/main" id="{41C5AB70-8263-481B-86BF-6BCD24D934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5DD108-BA21-45FB-9298-CE9643EB288D}"/>
              </a:ext>
            </a:extLst>
          </p:cNvPr>
          <p:cNvSpPr>
            <a:spLocks noGrp="1" noChangeArrowheads="1"/>
          </p:cNvSpPr>
          <p:nvPr>
            <p:ph type="sldNum" sz="quarter" idx="5"/>
          </p:nvPr>
        </p:nvSpPr>
        <p:spPr>
          <a:ln/>
        </p:spPr>
        <p:txBody>
          <a:bodyPr/>
          <a:lstStyle/>
          <a:p>
            <a:fld id="{E89E0C0A-5CD4-4EB8-82A5-ADB04EB365F9}" type="slidenum">
              <a:rPr lang="en-US" altLang="en-US"/>
              <a:pPr/>
              <a:t>255</a:t>
            </a:fld>
            <a:endParaRPr lang="en-US" altLang="en-US"/>
          </a:p>
        </p:txBody>
      </p:sp>
      <p:sp>
        <p:nvSpPr>
          <p:cNvPr id="611330" name="Rectangle 2">
            <a:extLst>
              <a:ext uri="{FF2B5EF4-FFF2-40B4-BE49-F238E27FC236}">
                <a16:creationId xmlns:a16="http://schemas.microsoft.com/office/drawing/2014/main" id="{0AC98304-34ED-4D05-AA47-372C703316D0}"/>
              </a:ext>
            </a:extLst>
          </p:cNvPr>
          <p:cNvSpPr>
            <a:spLocks noGrp="1" noRot="1" noChangeAspect="1" noChangeArrowheads="1" noTextEdit="1"/>
          </p:cNvSpPr>
          <p:nvPr>
            <p:ph type="sldImg"/>
          </p:nvPr>
        </p:nvSpPr>
        <p:spPr>
          <a:ln/>
        </p:spPr>
      </p:sp>
      <p:sp>
        <p:nvSpPr>
          <p:cNvPr id="611331" name="Rectangle 3">
            <a:extLst>
              <a:ext uri="{FF2B5EF4-FFF2-40B4-BE49-F238E27FC236}">
                <a16:creationId xmlns:a16="http://schemas.microsoft.com/office/drawing/2014/main" id="{F4ED60F7-EE82-44BF-A2D3-6B4B23941A6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FCBA0E-BA50-467F-87C5-A75513483AB9}"/>
              </a:ext>
            </a:extLst>
          </p:cNvPr>
          <p:cNvSpPr>
            <a:spLocks noGrp="1" noChangeArrowheads="1"/>
          </p:cNvSpPr>
          <p:nvPr>
            <p:ph type="sldNum" sz="quarter" idx="5"/>
          </p:nvPr>
        </p:nvSpPr>
        <p:spPr>
          <a:ln/>
        </p:spPr>
        <p:txBody>
          <a:bodyPr/>
          <a:lstStyle/>
          <a:p>
            <a:fld id="{AA8DF186-7A79-4D27-B3D4-A270BCF4092A}" type="slidenum">
              <a:rPr lang="en-US" altLang="en-US"/>
              <a:pPr/>
              <a:t>256</a:t>
            </a:fld>
            <a:endParaRPr lang="en-US" altLang="en-US"/>
          </a:p>
        </p:txBody>
      </p:sp>
      <p:sp>
        <p:nvSpPr>
          <p:cNvPr id="613378" name="Rectangle 2">
            <a:extLst>
              <a:ext uri="{FF2B5EF4-FFF2-40B4-BE49-F238E27FC236}">
                <a16:creationId xmlns:a16="http://schemas.microsoft.com/office/drawing/2014/main" id="{E7EF377D-E075-4477-BB5C-1129BED0203A}"/>
              </a:ext>
            </a:extLst>
          </p:cNvPr>
          <p:cNvSpPr>
            <a:spLocks noGrp="1" noRot="1" noChangeAspect="1" noChangeArrowheads="1" noTextEdit="1"/>
          </p:cNvSpPr>
          <p:nvPr>
            <p:ph type="sldImg"/>
          </p:nvPr>
        </p:nvSpPr>
        <p:spPr>
          <a:ln/>
        </p:spPr>
      </p:sp>
      <p:sp>
        <p:nvSpPr>
          <p:cNvPr id="613379" name="Rectangle 3">
            <a:extLst>
              <a:ext uri="{FF2B5EF4-FFF2-40B4-BE49-F238E27FC236}">
                <a16:creationId xmlns:a16="http://schemas.microsoft.com/office/drawing/2014/main" id="{50B10389-7E56-4F27-8FE2-13D2C1E3258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910E7C-8B28-459F-A906-BCF0271DD3DE}"/>
              </a:ext>
            </a:extLst>
          </p:cNvPr>
          <p:cNvSpPr>
            <a:spLocks noGrp="1" noChangeArrowheads="1"/>
          </p:cNvSpPr>
          <p:nvPr>
            <p:ph type="sldNum" sz="quarter" idx="5"/>
          </p:nvPr>
        </p:nvSpPr>
        <p:spPr>
          <a:ln/>
        </p:spPr>
        <p:txBody>
          <a:bodyPr/>
          <a:lstStyle/>
          <a:p>
            <a:fld id="{90FDF724-4F47-4885-A285-CF8C9361B1A9}" type="slidenum">
              <a:rPr lang="en-US" altLang="en-US"/>
              <a:pPr/>
              <a:t>257</a:t>
            </a:fld>
            <a:endParaRPr lang="en-US" altLang="en-US"/>
          </a:p>
        </p:txBody>
      </p:sp>
      <p:sp>
        <p:nvSpPr>
          <p:cNvPr id="615426" name="Rectangle 2">
            <a:extLst>
              <a:ext uri="{FF2B5EF4-FFF2-40B4-BE49-F238E27FC236}">
                <a16:creationId xmlns:a16="http://schemas.microsoft.com/office/drawing/2014/main" id="{09F8ECE7-ED08-443F-8026-7A0D2188179B}"/>
              </a:ext>
            </a:extLst>
          </p:cNvPr>
          <p:cNvSpPr>
            <a:spLocks noGrp="1" noRot="1" noChangeAspect="1" noChangeArrowheads="1" noTextEdit="1"/>
          </p:cNvSpPr>
          <p:nvPr>
            <p:ph type="sldImg"/>
          </p:nvPr>
        </p:nvSpPr>
        <p:spPr>
          <a:ln/>
        </p:spPr>
      </p:sp>
      <p:sp>
        <p:nvSpPr>
          <p:cNvPr id="615427" name="Rectangle 3">
            <a:extLst>
              <a:ext uri="{FF2B5EF4-FFF2-40B4-BE49-F238E27FC236}">
                <a16:creationId xmlns:a16="http://schemas.microsoft.com/office/drawing/2014/main" id="{06DC8B57-6FD8-4861-B3C9-825E6E25B1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C8D094-703D-420E-88B6-A7B7D305A555}"/>
              </a:ext>
            </a:extLst>
          </p:cNvPr>
          <p:cNvSpPr>
            <a:spLocks noGrp="1" noChangeArrowheads="1"/>
          </p:cNvSpPr>
          <p:nvPr>
            <p:ph type="sldNum" sz="quarter" idx="5"/>
          </p:nvPr>
        </p:nvSpPr>
        <p:spPr>
          <a:ln/>
        </p:spPr>
        <p:txBody>
          <a:bodyPr/>
          <a:lstStyle/>
          <a:p>
            <a:fld id="{AAE7F8B7-6E8F-426D-BE9F-8A19AC9272AC}" type="slidenum">
              <a:rPr lang="en-US" altLang="en-US"/>
              <a:pPr/>
              <a:t>258</a:t>
            </a:fld>
            <a:endParaRPr lang="en-US" altLang="en-US"/>
          </a:p>
        </p:txBody>
      </p:sp>
      <p:sp>
        <p:nvSpPr>
          <p:cNvPr id="619522" name="Rectangle 2">
            <a:extLst>
              <a:ext uri="{FF2B5EF4-FFF2-40B4-BE49-F238E27FC236}">
                <a16:creationId xmlns:a16="http://schemas.microsoft.com/office/drawing/2014/main" id="{B6248458-A9CF-4CE3-A030-2AADBC6A4C65}"/>
              </a:ext>
            </a:extLst>
          </p:cNvPr>
          <p:cNvSpPr>
            <a:spLocks noGrp="1" noRot="1" noChangeAspect="1" noChangeArrowheads="1" noTextEdit="1"/>
          </p:cNvSpPr>
          <p:nvPr>
            <p:ph type="sldImg"/>
          </p:nvPr>
        </p:nvSpPr>
        <p:spPr>
          <a:ln/>
        </p:spPr>
      </p:sp>
      <p:sp>
        <p:nvSpPr>
          <p:cNvPr id="619523" name="Rectangle 3">
            <a:extLst>
              <a:ext uri="{FF2B5EF4-FFF2-40B4-BE49-F238E27FC236}">
                <a16:creationId xmlns:a16="http://schemas.microsoft.com/office/drawing/2014/main" id="{D9DC37A4-F6A6-4C09-9BC3-C70A9861943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68A582-4909-4B99-88E3-6AD480AF6234}"/>
              </a:ext>
            </a:extLst>
          </p:cNvPr>
          <p:cNvSpPr>
            <a:spLocks noGrp="1" noChangeArrowheads="1"/>
          </p:cNvSpPr>
          <p:nvPr>
            <p:ph type="sldNum" sz="quarter" idx="5"/>
          </p:nvPr>
        </p:nvSpPr>
        <p:spPr>
          <a:ln/>
        </p:spPr>
        <p:txBody>
          <a:bodyPr/>
          <a:lstStyle/>
          <a:p>
            <a:fld id="{049AEC62-30E9-46D1-8C1A-53D1E0E2E7AB}" type="slidenum">
              <a:rPr lang="en-US" altLang="en-US"/>
              <a:pPr/>
              <a:t>259</a:t>
            </a:fld>
            <a:endParaRPr lang="en-US" altLang="en-US"/>
          </a:p>
        </p:txBody>
      </p:sp>
      <p:sp>
        <p:nvSpPr>
          <p:cNvPr id="621570" name="Rectangle 2">
            <a:extLst>
              <a:ext uri="{FF2B5EF4-FFF2-40B4-BE49-F238E27FC236}">
                <a16:creationId xmlns:a16="http://schemas.microsoft.com/office/drawing/2014/main" id="{9642F1D2-1930-4999-8F41-3048230EF672}"/>
              </a:ext>
            </a:extLst>
          </p:cNvPr>
          <p:cNvSpPr>
            <a:spLocks noGrp="1" noRot="1" noChangeAspect="1" noChangeArrowheads="1" noTextEdit="1"/>
          </p:cNvSpPr>
          <p:nvPr>
            <p:ph type="sldImg"/>
          </p:nvPr>
        </p:nvSpPr>
        <p:spPr>
          <a:ln/>
        </p:spPr>
      </p:sp>
      <p:sp>
        <p:nvSpPr>
          <p:cNvPr id="621571" name="Rectangle 3">
            <a:extLst>
              <a:ext uri="{FF2B5EF4-FFF2-40B4-BE49-F238E27FC236}">
                <a16:creationId xmlns:a16="http://schemas.microsoft.com/office/drawing/2014/main" id="{DB799C40-D2CE-4B65-87BC-76E3C4C3EAE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8106C6-A886-406F-AA45-2C1844B2B205}"/>
              </a:ext>
            </a:extLst>
          </p:cNvPr>
          <p:cNvSpPr>
            <a:spLocks noGrp="1" noChangeArrowheads="1"/>
          </p:cNvSpPr>
          <p:nvPr>
            <p:ph type="sldNum" sz="quarter" idx="5"/>
          </p:nvPr>
        </p:nvSpPr>
        <p:spPr>
          <a:ln/>
        </p:spPr>
        <p:txBody>
          <a:bodyPr/>
          <a:lstStyle/>
          <a:p>
            <a:fld id="{9CD841F0-7EC2-4297-BACC-05179E37E6F2}" type="slidenum">
              <a:rPr lang="en-US" altLang="en-US"/>
              <a:pPr/>
              <a:t>260</a:t>
            </a:fld>
            <a:endParaRPr lang="en-US" altLang="en-US"/>
          </a:p>
        </p:txBody>
      </p:sp>
      <p:sp>
        <p:nvSpPr>
          <p:cNvPr id="623618" name="Rectangle 2">
            <a:extLst>
              <a:ext uri="{FF2B5EF4-FFF2-40B4-BE49-F238E27FC236}">
                <a16:creationId xmlns:a16="http://schemas.microsoft.com/office/drawing/2014/main" id="{C13E0B11-9B3F-4F52-AAA7-5BC011311E3E}"/>
              </a:ext>
            </a:extLst>
          </p:cNvPr>
          <p:cNvSpPr>
            <a:spLocks noGrp="1" noRot="1" noChangeAspect="1" noChangeArrowheads="1" noTextEdit="1"/>
          </p:cNvSpPr>
          <p:nvPr>
            <p:ph type="sldImg"/>
          </p:nvPr>
        </p:nvSpPr>
        <p:spPr>
          <a:ln/>
        </p:spPr>
      </p:sp>
      <p:sp>
        <p:nvSpPr>
          <p:cNvPr id="623619" name="Rectangle 3">
            <a:extLst>
              <a:ext uri="{FF2B5EF4-FFF2-40B4-BE49-F238E27FC236}">
                <a16:creationId xmlns:a16="http://schemas.microsoft.com/office/drawing/2014/main" id="{F1BF0739-4149-4CC0-8EC2-BD6714D07D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356739-C76D-4C63-B836-420C54549375}"/>
              </a:ext>
            </a:extLst>
          </p:cNvPr>
          <p:cNvSpPr>
            <a:spLocks noGrp="1" noChangeArrowheads="1"/>
          </p:cNvSpPr>
          <p:nvPr>
            <p:ph type="sldNum" sz="quarter" idx="5"/>
          </p:nvPr>
        </p:nvSpPr>
        <p:spPr>
          <a:ln/>
        </p:spPr>
        <p:txBody>
          <a:bodyPr/>
          <a:lstStyle/>
          <a:p>
            <a:fld id="{5D5CC6B9-6923-4A66-B916-A23D524F1E85}" type="slidenum">
              <a:rPr lang="en-US" altLang="en-US"/>
              <a:pPr/>
              <a:t>261</a:t>
            </a:fld>
            <a:endParaRPr lang="en-US" altLang="en-US"/>
          </a:p>
        </p:txBody>
      </p:sp>
      <p:sp>
        <p:nvSpPr>
          <p:cNvPr id="625666" name="Rectangle 2">
            <a:extLst>
              <a:ext uri="{FF2B5EF4-FFF2-40B4-BE49-F238E27FC236}">
                <a16:creationId xmlns:a16="http://schemas.microsoft.com/office/drawing/2014/main" id="{319CAE4C-8244-4B63-BBF2-61BD23A3B5CF}"/>
              </a:ext>
            </a:extLst>
          </p:cNvPr>
          <p:cNvSpPr>
            <a:spLocks noGrp="1" noRot="1" noChangeAspect="1" noChangeArrowheads="1" noTextEdit="1"/>
          </p:cNvSpPr>
          <p:nvPr>
            <p:ph type="sldImg"/>
          </p:nvPr>
        </p:nvSpPr>
        <p:spPr>
          <a:ln/>
        </p:spPr>
      </p:sp>
      <p:sp>
        <p:nvSpPr>
          <p:cNvPr id="625667" name="Rectangle 3">
            <a:extLst>
              <a:ext uri="{FF2B5EF4-FFF2-40B4-BE49-F238E27FC236}">
                <a16:creationId xmlns:a16="http://schemas.microsoft.com/office/drawing/2014/main" id="{353D14C8-841F-4582-BB97-DD7B40ED8A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02C74-F440-424E-AF83-159574B3E7B2}"/>
              </a:ext>
            </a:extLst>
          </p:cNvPr>
          <p:cNvSpPr>
            <a:spLocks noGrp="1" noChangeArrowheads="1"/>
          </p:cNvSpPr>
          <p:nvPr>
            <p:ph type="sldNum" sz="quarter" idx="5"/>
          </p:nvPr>
        </p:nvSpPr>
        <p:spPr>
          <a:ln/>
        </p:spPr>
        <p:txBody>
          <a:bodyPr/>
          <a:lstStyle/>
          <a:p>
            <a:fld id="{F51B6F9E-A4E3-42D7-8881-6F3C148F691A}" type="slidenum">
              <a:rPr lang="en-US" altLang="en-US"/>
              <a:pPr/>
              <a:t>95</a:t>
            </a:fld>
            <a:endParaRPr lang="en-US" altLang="en-US"/>
          </a:p>
        </p:txBody>
      </p:sp>
      <p:sp>
        <p:nvSpPr>
          <p:cNvPr id="283650" name="Rectangle 2">
            <a:extLst>
              <a:ext uri="{FF2B5EF4-FFF2-40B4-BE49-F238E27FC236}">
                <a16:creationId xmlns:a16="http://schemas.microsoft.com/office/drawing/2014/main" id="{A39583ED-9990-4F6C-B0AA-0027FECFACEE}"/>
              </a:ext>
            </a:extLst>
          </p:cNvPr>
          <p:cNvSpPr>
            <a:spLocks noGrp="1" noRot="1" noChangeAspect="1" noChangeArrowheads="1" noTextEdit="1"/>
          </p:cNvSpPr>
          <p:nvPr>
            <p:ph type="sldImg"/>
          </p:nvPr>
        </p:nvSpPr>
        <p:spPr>
          <a:ln/>
        </p:spPr>
      </p:sp>
      <p:sp>
        <p:nvSpPr>
          <p:cNvPr id="283651" name="Rectangle 3">
            <a:extLst>
              <a:ext uri="{FF2B5EF4-FFF2-40B4-BE49-F238E27FC236}">
                <a16:creationId xmlns:a16="http://schemas.microsoft.com/office/drawing/2014/main" id="{293BF65C-DAED-41FB-B942-7F77BD8D92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39F034-7DD1-4E23-B42D-5010C064B960}"/>
              </a:ext>
            </a:extLst>
          </p:cNvPr>
          <p:cNvSpPr>
            <a:spLocks noGrp="1" noChangeArrowheads="1"/>
          </p:cNvSpPr>
          <p:nvPr>
            <p:ph type="sldNum" sz="quarter" idx="5"/>
          </p:nvPr>
        </p:nvSpPr>
        <p:spPr>
          <a:ln/>
        </p:spPr>
        <p:txBody>
          <a:bodyPr/>
          <a:lstStyle/>
          <a:p>
            <a:fld id="{DDA10C2F-06D8-4A54-AEA1-ACD7DC070235}" type="slidenum">
              <a:rPr lang="en-US" altLang="en-US"/>
              <a:pPr/>
              <a:t>262</a:t>
            </a:fld>
            <a:endParaRPr lang="en-US" altLang="en-US"/>
          </a:p>
        </p:txBody>
      </p:sp>
      <p:sp>
        <p:nvSpPr>
          <p:cNvPr id="629762" name="Rectangle 2">
            <a:extLst>
              <a:ext uri="{FF2B5EF4-FFF2-40B4-BE49-F238E27FC236}">
                <a16:creationId xmlns:a16="http://schemas.microsoft.com/office/drawing/2014/main" id="{2C253691-BCF1-451C-B11D-36E3279CD60C}"/>
              </a:ext>
            </a:extLst>
          </p:cNvPr>
          <p:cNvSpPr>
            <a:spLocks noGrp="1" noRot="1" noChangeAspect="1" noChangeArrowheads="1" noTextEdit="1"/>
          </p:cNvSpPr>
          <p:nvPr>
            <p:ph type="sldImg"/>
          </p:nvPr>
        </p:nvSpPr>
        <p:spPr>
          <a:ln/>
        </p:spPr>
      </p:sp>
      <p:sp>
        <p:nvSpPr>
          <p:cNvPr id="629763" name="Rectangle 3">
            <a:extLst>
              <a:ext uri="{FF2B5EF4-FFF2-40B4-BE49-F238E27FC236}">
                <a16:creationId xmlns:a16="http://schemas.microsoft.com/office/drawing/2014/main" id="{06EDB422-8830-4A09-9C30-D5BC93D0DD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C28B47-8464-40E0-8B7F-336D25A497E3}"/>
              </a:ext>
            </a:extLst>
          </p:cNvPr>
          <p:cNvSpPr>
            <a:spLocks noGrp="1" noChangeArrowheads="1"/>
          </p:cNvSpPr>
          <p:nvPr>
            <p:ph type="sldNum" sz="quarter" idx="5"/>
          </p:nvPr>
        </p:nvSpPr>
        <p:spPr>
          <a:ln/>
        </p:spPr>
        <p:txBody>
          <a:bodyPr/>
          <a:lstStyle/>
          <a:p>
            <a:fld id="{A9CD4BE8-85DF-4FBF-8C0B-858D6F753163}" type="slidenum">
              <a:rPr lang="en-US" altLang="en-US"/>
              <a:pPr/>
              <a:t>263</a:t>
            </a:fld>
            <a:endParaRPr lang="en-US" altLang="en-US"/>
          </a:p>
        </p:txBody>
      </p:sp>
      <p:sp>
        <p:nvSpPr>
          <p:cNvPr id="631810" name="Rectangle 2">
            <a:extLst>
              <a:ext uri="{FF2B5EF4-FFF2-40B4-BE49-F238E27FC236}">
                <a16:creationId xmlns:a16="http://schemas.microsoft.com/office/drawing/2014/main" id="{E8EF5F5B-EC15-438B-AA06-DB664D7017F2}"/>
              </a:ext>
            </a:extLst>
          </p:cNvPr>
          <p:cNvSpPr>
            <a:spLocks noGrp="1" noRot="1" noChangeAspect="1" noChangeArrowheads="1" noTextEdit="1"/>
          </p:cNvSpPr>
          <p:nvPr>
            <p:ph type="sldImg"/>
          </p:nvPr>
        </p:nvSpPr>
        <p:spPr>
          <a:ln/>
        </p:spPr>
      </p:sp>
      <p:sp>
        <p:nvSpPr>
          <p:cNvPr id="631811" name="Rectangle 3">
            <a:extLst>
              <a:ext uri="{FF2B5EF4-FFF2-40B4-BE49-F238E27FC236}">
                <a16:creationId xmlns:a16="http://schemas.microsoft.com/office/drawing/2014/main" id="{8686950C-772B-49A5-B6A6-E5C3B8D0F3E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CEBDF9-F066-4294-B58E-E0B043F796C5}"/>
              </a:ext>
            </a:extLst>
          </p:cNvPr>
          <p:cNvSpPr>
            <a:spLocks noGrp="1" noChangeArrowheads="1"/>
          </p:cNvSpPr>
          <p:nvPr>
            <p:ph type="sldNum" sz="quarter" idx="5"/>
          </p:nvPr>
        </p:nvSpPr>
        <p:spPr>
          <a:ln/>
        </p:spPr>
        <p:txBody>
          <a:bodyPr/>
          <a:lstStyle/>
          <a:p>
            <a:fld id="{837E15A6-A0DC-4827-9588-4DCD1FA186B8}" type="slidenum">
              <a:rPr lang="en-US" altLang="en-US"/>
              <a:pPr/>
              <a:t>264</a:t>
            </a:fld>
            <a:endParaRPr lang="en-US" altLang="en-US"/>
          </a:p>
        </p:txBody>
      </p:sp>
      <p:sp>
        <p:nvSpPr>
          <p:cNvPr id="633858" name="Rectangle 2">
            <a:extLst>
              <a:ext uri="{FF2B5EF4-FFF2-40B4-BE49-F238E27FC236}">
                <a16:creationId xmlns:a16="http://schemas.microsoft.com/office/drawing/2014/main" id="{66A49D9B-416A-4ED0-8E79-07FCC070C7B8}"/>
              </a:ext>
            </a:extLst>
          </p:cNvPr>
          <p:cNvSpPr>
            <a:spLocks noGrp="1" noRot="1" noChangeAspect="1" noChangeArrowheads="1" noTextEdit="1"/>
          </p:cNvSpPr>
          <p:nvPr>
            <p:ph type="sldImg"/>
          </p:nvPr>
        </p:nvSpPr>
        <p:spPr>
          <a:ln/>
        </p:spPr>
      </p:sp>
      <p:sp>
        <p:nvSpPr>
          <p:cNvPr id="633859" name="Rectangle 3">
            <a:extLst>
              <a:ext uri="{FF2B5EF4-FFF2-40B4-BE49-F238E27FC236}">
                <a16:creationId xmlns:a16="http://schemas.microsoft.com/office/drawing/2014/main" id="{141E643F-7742-45CD-8578-853A660AB3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AAD878-8A8D-400A-B4FF-6F276A008B85}"/>
              </a:ext>
            </a:extLst>
          </p:cNvPr>
          <p:cNvSpPr>
            <a:spLocks noGrp="1" noChangeArrowheads="1"/>
          </p:cNvSpPr>
          <p:nvPr>
            <p:ph type="sldNum" sz="quarter" idx="5"/>
          </p:nvPr>
        </p:nvSpPr>
        <p:spPr>
          <a:ln/>
        </p:spPr>
        <p:txBody>
          <a:bodyPr/>
          <a:lstStyle/>
          <a:p>
            <a:fld id="{7BAF3A12-8CE2-44AA-B365-99CE551FC879}" type="slidenum">
              <a:rPr lang="en-US" altLang="en-US"/>
              <a:pPr/>
              <a:t>265</a:t>
            </a:fld>
            <a:endParaRPr lang="en-US" altLang="en-US"/>
          </a:p>
        </p:txBody>
      </p:sp>
      <p:sp>
        <p:nvSpPr>
          <p:cNvPr id="635906" name="Rectangle 2">
            <a:extLst>
              <a:ext uri="{FF2B5EF4-FFF2-40B4-BE49-F238E27FC236}">
                <a16:creationId xmlns:a16="http://schemas.microsoft.com/office/drawing/2014/main" id="{7CAE47B5-E963-4C0F-B4D3-C66D8054D6A3}"/>
              </a:ext>
            </a:extLst>
          </p:cNvPr>
          <p:cNvSpPr>
            <a:spLocks noGrp="1" noRot="1" noChangeAspect="1" noChangeArrowheads="1" noTextEdit="1"/>
          </p:cNvSpPr>
          <p:nvPr>
            <p:ph type="sldImg"/>
          </p:nvPr>
        </p:nvSpPr>
        <p:spPr>
          <a:ln/>
        </p:spPr>
      </p:sp>
      <p:sp>
        <p:nvSpPr>
          <p:cNvPr id="635907" name="Rectangle 3">
            <a:extLst>
              <a:ext uri="{FF2B5EF4-FFF2-40B4-BE49-F238E27FC236}">
                <a16:creationId xmlns:a16="http://schemas.microsoft.com/office/drawing/2014/main" id="{C9E6ACFA-9325-49E1-8D10-72FB715B9FC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7B89A3-81C0-4CD1-8C35-B5A5D6FA9BB9}"/>
              </a:ext>
            </a:extLst>
          </p:cNvPr>
          <p:cNvSpPr>
            <a:spLocks noGrp="1" noChangeArrowheads="1"/>
          </p:cNvSpPr>
          <p:nvPr>
            <p:ph type="sldNum" sz="quarter" idx="5"/>
          </p:nvPr>
        </p:nvSpPr>
        <p:spPr>
          <a:ln/>
        </p:spPr>
        <p:txBody>
          <a:bodyPr/>
          <a:lstStyle/>
          <a:p>
            <a:fld id="{EE1D2CE1-1E19-4032-AB1A-852E438EB153}" type="slidenum">
              <a:rPr lang="en-US" altLang="en-US"/>
              <a:pPr/>
              <a:t>266</a:t>
            </a:fld>
            <a:endParaRPr lang="en-US" altLang="en-US"/>
          </a:p>
        </p:txBody>
      </p:sp>
      <p:sp>
        <p:nvSpPr>
          <p:cNvPr id="637954" name="Rectangle 2">
            <a:extLst>
              <a:ext uri="{FF2B5EF4-FFF2-40B4-BE49-F238E27FC236}">
                <a16:creationId xmlns:a16="http://schemas.microsoft.com/office/drawing/2014/main" id="{BE8271DF-2B4A-4067-AAE2-4CA166BD3098}"/>
              </a:ext>
            </a:extLst>
          </p:cNvPr>
          <p:cNvSpPr>
            <a:spLocks noGrp="1" noRot="1" noChangeAspect="1" noChangeArrowheads="1" noTextEdit="1"/>
          </p:cNvSpPr>
          <p:nvPr>
            <p:ph type="sldImg"/>
          </p:nvPr>
        </p:nvSpPr>
        <p:spPr>
          <a:ln/>
        </p:spPr>
      </p:sp>
      <p:sp>
        <p:nvSpPr>
          <p:cNvPr id="637955" name="Rectangle 3">
            <a:extLst>
              <a:ext uri="{FF2B5EF4-FFF2-40B4-BE49-F238E27FC236}">
                <a16:creationId xmlns:a16="http://schemas.microsoft.com/office/drawing/2014/main" id="{EE8A2879-E8FB-4C14-B359-EA849531FB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136B93-4D4F-4744-B25A-D19805491108}"/>
              </a:ext>
            </a:extLst>
          </p:cNvPr>
          <p:cNvSpPr>
            <a:spLocks noGrp="1" noChangeArrowheads="1"/>
          </p:cNvSpPr>
          <p:nvPr>
            <p:ph type="sldNum" sz="quarter" idx="5"/>
          </p:nvPr>
        </p:nvSpPr>
        <p:spPr>
          <a:ln/>
        </p:spPr>
        <p:txBody>
          <a:bodyPr/>
          <a:lstStyle/>
          <a:p>
            <a:fld id="{0C8D8D43-8F74-4DA8-A3AB-2E3343890179}" type="slidenum">
              <a:rPr lang="en-US" altLang="en-US"/>
              <a:pPr/>
              <a:t>267</a:t>
            </a:fld>
            <a:endParaRPr lang="en-US" altLang="en-US"/>
          </a:p>
        </p:txBody>
      </p:sp>
      <p:sp>
        <p:nvSpPr>
          <p:cNvPr id="640002" name="Rectangle 2">
            <a:extLst>
              <a:ext uri="{FF2B5EF4-FFF2-40B4-BE49-F238E27FC236}">
                <a16:creationId xmlns:a16="http://schemas.microsoft.com/office/drawing/2014/main" id="{BD77A5C7-F2A2-4463-BA5B-6A7E70832D8E}"/>
              </a:ext>
            </a:extLst>
          </p:cNvPr>
          <p:cNvSpPr>
            <a:spLocks noGrp="1" noRot="1" noChangeAspect="1" noChangeArrowheads="1" noTextEdit="1"/>
          </p:cNvSpPr>
          <p:nvPr>
            <p:ph type="sldImg"/>
          </p:nvPr>
        </p:nvSpPr>
        <p:spPr>
          <a:ln/>
        </p:spPr>
      </p:sp>
      <p:sp>
        <p:nvSpPr>
          <p:cNvPr id="640003" name="Rectangle 3">
            <a:extLst>
              <a:ext uri="{FF2B5EF4-FFF2-40B4-BE49-F238E27FC236}">
                <a16:creationId xmlns:a16="http://schemas.microsoft.com/office/drawing/2014/main" id="{BCB05804-117A-4AF8-809C-FFCA41AD85F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FCBFB1-D80F-458F-ADFF-75DF5B77221F}"/>
              </a:ext>
            </a:extLst>
          </p:cNvPr>
          <p:cNvSpPr>
            <a:spLocks noGrp="1" noChangeArrowheads="1"/>
          </p:cNvSpPr>
          <p:nvPr>
            <p:ph type="sldNum" sz="quarter" idx="5"/>
          </p:nvPr>
        </p:nvSpPr>
        <p:spPr>
          <a:ln/>
        </p:spPr>
        <p:txBody>
          <a:bodyPr/>
          <a:lstStyle/>
          <a:p>
            <a:fld id="{83EE8766-F77D-4446-AD19-3CF366AD213C}" type="slidenum">
              <a:rPr lang="en-US" altLang="en-US"/>
              <a:pPr/>
              <a:t>268</a:t>
            </a:fld>
            <a:endParaRPr lang="en-US" altLang="en-US"/>
          </a:p>
        </p:txBody>
      </p:sp>
      <p:sp>
        <p:nvSpPr>
          <p:cNvPr id="642050" name="Rectangle 2">
            <a:extLst>
              <a:ext uri="{FF2B5EF4-FFF2-40B4-BE49-F238E27FC236}">
                <a16:creationId xmlns:a16="http://schemas.microsoft.com/office/drawing/2014/main" id="{C0749AB0-5696-4FA2-891D-BBC93EA2DBAB}"/>
              </a:ext>
            </a:extLst>
          </p:cNvPr>
          <p:cNvSpPr>
            <a:spLocks noGrp="1" noRot="1" noChangeAspect="1" noChangeArrowheads="1" noTextEdit="1"/>
          </p:cNvSpPr>
          <p:nvPr>
            <p:ph type="sldImg"/>
          </p:nvPr>
        </p:nvSpPr>
        <p:spPr>
          <a:ln/>
        </p:spPr>
      </p:sp>
      <p:sp>
        <p:nvSpPr>
          <p:cNvPr id="642051" name="Rectangle 3">
            <a:extLst>
              <a:ext uri="{FF2B5EF4-FFF2-40B4-BE49-F238E27FC236}">
                <a16:creationId xmlns:a16="http://schemas.microsoft.com/office/drawing/2014/main" id="{2FA311AE-AAC0-4698-9A27-F8A651BBEA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1038A0-9E87-4892-85E6-E62EFC759DE7}"/>
              </a:ext>
            </a:extLst>
          </p:cNvPr>
          <p:cNvSpPr>
            <a:spLocks noGrp="1" noChangeArrowheads="1"/>
          </p:cNvSpPr>
          <p:nvPr>
            <p:ph type="sldNum" sz="quarter" idx="5"/>
          </p:nvPr>
        </p:nvSpPr>
        <p:spPr>
          <a:ln/>
        </p:spPr>
        <p:txBody>
          <a:bodyPr/>
          <a:lstStyle/>
          <a:p>
            <a:fld id="{BB85FB4D-AB3F-42F5-A62F-BDAA95ACFDE0}" type="slidenum">
              <a:rPr lang="en-US" altLang="en-US"/>
              <a:pPr/>
              <a:t>269</a:t>
            </a:fld>
            <a:endParaRPr lang="en-US" altLang="en-US"/>
          </a:p>
        </p:txBody>
      </p:sp>
      <p:sp>
        <p:nvSpPr>
          <p:cNvPr id="644098" name="Rectangle 2">
            <a:extLst>
              <a:ext uri="{FF2B5EF4-FFF2-40B4-BE49-F238E27FC236}">
                <a16:creationId xmlns:a16="http://schemas.microsoft.com/office/drawing/2014/main" id="{F460B356-967C-4704-9BFA-B6A943FAA4B4}"/>
              </a:ext>
            </a:extLst>
          </p:cNvPr>
          <p:cNvSpPr>
            <a:spLocks noGrp="1" noRot="1" noChangeAspect="1" noChangeArrowheads="1" noTextEdit="1"/>
          </p:cNvSpPr>
          <p:nvPr>
            <p:ph type="sldImg"/>
          </p:nvPr>
        </p:nvSpPr>
        <p:spPr>
          <a:ln/>
        </p:spPr>
      </p:sp>
      <p:sp>
        <p:nvSpPr>
          <p:cNvPr id="644099" name="Rectangle 3">
            <a:extLst>
              <a:ext uri="{FF2B5EF4-FFF2-40B4-BE49-F238E27FC236}">
                <a16:creationId xmlns:a16="http://schemas.microsoft.com/office/drawing/2014/main" id="{3BD37567-A75C-4B85-AB70-A544BBCDF9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8EB8C4-071F-4824-80CC-0594FF02B6D9}"/>
              </a:ext>
            </a:extLst>
          </p:cNvPr>
          <p:cNvSpPr>
            <a:spLocks noGrp="1" noChangeArrowheads="1"/>
          </p:cNvSpPr>
          <p:nvPr>
            <p:ph type="sldNum" sz="quarter" idx="5"/>
          </p:nvPr>
        </p:nvSpPr>
        <p:spPr>
          <a:ln/>
        </p:spPr>
        <p:txBody>
          <a:bodyPr/>
          <a:lstStyle/>
          <a:p>
            <a:fld id="{C2AB7415-A1E6-4E2F-A0E3-5A10C50BDD7A}" type="slidenum">
              <a:rPr lang="en-US" altLang="en-US"/>
              <a:pPr/>
              <a:t>270</a:t>
            </a:fld>
            <a:endParaRPr lang="en-US" altLang="en-US"/>
          </a:p>
        </p:txBody>
      </p:sp>
      <p:sp>
        <p:nvSpPr>
          <p:cNvPr id="646146" name="Rectangle 2">
            <a:extLst>
              <a:ext uri="{FF2B5EF4-FFF2-40B4-BE49-F238E27FC236}">
                <a16:creationId xmlns:a16="http://schemas.microsoft.com/office/drawing/2014/main" id="{342D11AC-8FBC-402B-B581-18D76BD70119}"/>
              </a:ext>
            </a:extLst>
          </p:cNvPr>
          <p:cNvSpPr>
            <a:spLocks noGrp="1" noRot="1" noChangeAspect="1" noChangeArrowheads="1" noTextEdit="1"/>
          </p:cNvSpPr>
          <p:nvPr>
            <p:ph type="sldImg"/>
          </p:nvPr>
        </p:nvSpPr>
        <p:spPr>
          <a:ln/>
        </p:spPr>
      </p:sp>
      <p:sp>
        <p:nvSpPr>
          <p:cNvPr id="646147" name="Rectangle 3">
            <a:extLst>
              <a:ext uri="{FF2B5EF4-FFF2-40B4-BE49-F238E27FC236}">
                <a16:creationId xmlns:a16="http://schemas.microsoft.com/office/drawing/2014/main" id="{3B56B79B-1FAD-4CA2-B586-2981002D97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E70DDB-7AC8-4564-BE14-8A95861705C6}"/>
              </a:ext>
            </a:extLst>
          </p:cNvPr>
          <p:cNvSpPr>
            <a:spLocks noGrp="1" noChangeArrowheads="1"/>
          </p:cNvSpPr>
          <p:nvPr>
            <p:ph type="sldNum" sz="quarter" idx="5"/>
          </p:nvPr>
        </p:nvSpPr>
        <p:spPr>
          <a:ln/>
        </p:spPr>
        <p:txBody>
          <a:bodyPr/>
          <a:lstStyle/>
          <a:p>
            <a:fld id="{F9355B55-D4A4-47F2-B73F-63A0E56F5556}" type="slidenum">
              <a:rPr lang="en-US" altLang="en-US"/>
              <a:pPr/>
              <a:t>271</a:t>
            </a:fld>
            <a:endParaRPr lang="en-US" altLang="en-US"/>
          </a:p>
        </p:txBody>
      </p:sp>
      <p:sp>
        <p:nvSpPr>
          <p:cNvPr id="648194" name="Rectangle 2">
            <a:extLst>
              <a:ext uri="{FF2B5EF4-FFF2-40B4-BE49-F238E27FC236}">
                <a16:creationId xmlns:a16="http://schemas.microsoft.com/office/drawing/2014/main" id="{33DF1547-5A4F-4086-92F8-C08FCF692EA6}"/>
              </a:ext>
            </a:extLst>
          </p:cNvPr>
          <p:cNvSpPr>
            <a:spLocks noGrp="1" noRot="1" noChangeAspect="1" noChangeArrowheads="1" noTextEdit="1"/>
          </p:cNvSpPr>
          <p:nvPr>
            <p:ph type="sldImg"/>
          </p:nvPr>
        </p:nvSpPr>
        <p:spPr>
          <a:ln/>
        </p:spPr>
      </p:sp>
      <p:sp>
        <p:nvSpPr>
          <p:cNvPr id="648195" name="Rectangle 3">
            <a:extLst>
              <a:ext uri="{FF2B5EF4-FFF2-40B4-BE49-F238E27FC236}">
                <a16:creationId xmlns:a16="http://schemas.microsoft.com/office/drawing/2014/main" id="{6B8B019D-4EA8-4CBE-9B6A-04E8FBA139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A6EB1A-2C2F-4ED5-AF7F-03EB5ECAC05D}"/>
              </a:ext>
            </a:extLst>
          </p:cNvPr>
          <p:cNvSpPr>
            <a:spLocks noGrp="1" noChangeArrowheads="1"/>
          </p:cNvSpPr>
          <p:nvPr>
            <p:ph type="sldNum" sz="quarter" idx="5"/>
          </p:nvPr>
        </p:nvSpPr>
        <p:spPr>
          <a:ln/>
        </p:spPr>
        <p:txBody>
          <a:bodyPr/>
          <a:lstStyle/>
          <a:p>
            <a:fld id="{9CA8C288-DCE0-46A7-BF45-453931512690}" type="slidenum">
              <a:rPr lang="en-US" altLang="en-US"/>
              <a:pPr/>
              <a:t>96</a:t>
            </a:fld>
            <a:endParaRPr lang="en-US" altLang="en-US"/>
          </a:p>
        </p:txBody>
      </p:sp>
      <p:sp>
        <p:nvSpPr>
          <p:cNvPr id="285698" name="Rectangle 2">
            <a:extLst>
              <a:ext uri="{FF2B5EF4-FFF2-40B4-BE49-F238E27FC236}">
                <a16:creationId xmlns:a16="http://schemas.microsoft.com/office/drawing/2014/main" id="{03DA4165-3E5E-4CFC-836B-792C9E946C84}"/>
              </a:ext>
            </a:extLst>
          </p:cNvPr>
          <p:cNvSpPr>
            <a:spLocks noGrp="1" noRot="1" noChangeAspect="1" noChangeArrowheads="1" noTextEdit="1"/>
          </p:cNvSpPr>
          <p:nvPr>
            <p:ph type="sldImg"/>
          </p:nvPr>
        </p:nvSpPr>
        <p:spPr>
          <a:ln/>
        </p:spPr>
      </p:sp>
      <p:sp>
        <p:nvSpPr>
          <p:cNvPr id="285699" name="Rectangle 3">
            <a:extLst>
              <a:ext uri="{FF2B5EF4-FFF2-40B4-BE49-F238E27FC236}">
                <a16:creationId xmlns:a16="http://schemas.microsoft.com/office/drawing/2014/main" id="{645C3B88-5DED-49B4-8CE4-E800E16140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408040-97FC-4294-BB39-76CC741D3655}"/>
              </a:ext>
            </a:extLst>
          </p:cNvPr>
          <p:cNvSpPr>
            <a:spLocks noGrp="1" noChangeArrowheads="1"/>
          </p:cNvSpPr>
          <p:nvPr>
            <p:ph type="sldNum" sz="quarter" idx="5"/>
          </p:nvPr>
        </p:nvSpPr>
        <p:spPr>
          <a:ln/>
        </p:spPr>
        <p:txBody>
          <a:bodyPr/>
          <a:lstStyle/>
          <a:p>
            <a:fld id="{59DD0594-7DF7-424C-ACA2-3DC71461B16B}" type="slidenum">
              <a:rPr lang="en-US" altLang="en-US"/>
              <a:pPr/>
              <a:t>272</a:t>
            </a:fld>
            <a:endParaRPr lang="en-US" altLang="en-US"/>
          </a:p>
        </p:txBody>
      </p:sp>
      <p:sp>
        <p:nvSpPr>
          <p:cNvPr id="650242" name="Rectangle 2">
            <a:extLst>
              <a:ext uri="{FF2B5EF4-FFF2-40B4-BE49-F238E27FC236}">
                <a16:creationId xmlns:a16="http://schemas.microsoft.com/office/drawing/2014/main" id="{6B4C1CCA-4692-4AB9-9F7B-A86DE8C9ED52}"/>
              </a:ext>
            </a:extLst>
          </p:cNvPr>
          <p:cNvSpPr>
            <a:spLocks noGrp="1" noRot="1" noChangeAspect="1" noChangeArrowheads="1" noTextEdit="1"/>
          </p:cNvSpPr>
          <p:nvPr>
            <p:ph type="sldImg"/>
          </p:nvPr>
        </p:nvSpPr>
        <p:spPr>
          <a:ln/>
        </p:spPr>
      </p:sp>
      <p:sp>
        <p:nvSpPr>
          <p:cNvPr id="650243" name="Rectangle 3">
            <a:extLst>
              <a:ext uri="{FF2B5EF4-FFF2-40B4-BE49-F238E27FC236}">
                <a16:creationId xmlns:a16="http://schemas.microsoft.com/office/drawing/2014/main" id="{07D9EC84-1F16-42E3-8121-1E2CB8210B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8689C3-7BB6-483C-BF20-3E8BA7E452C0}"/>
              </a:ext>
            </a:extLst>
          </p:cNvPr>
          <p:cNvSpPr>
            <a:spLocks noGrp="1" noChangeArrowheads="1"/>
          </p:cNvSpPr>
          <p:nvPr>
            <p:ph type="sldNum" sz="quarter" idx="5"/>
          </p:nvPr>
        </p:nvSpPr>
        <p:spPr>
          <a:ln/>
        </p:spPr>
        <p:txBody>
          <a:bodyPr/>
          <a:lstStyle/>
          <a:p>
            <a:fld id="{2AA59320-6FEE-41D2-B53E-130AB7128B66}" type="slidenum">
              <a:rPr lang="en-US" altLang="en-US"/>
              <a:pPr/>
              <a:t>273</a:t>
            </a:fld>
            <a:endParaRPr lang="en-US" altLang="en-US"/>
          </a:p>
        </p:txBody>
      </p:sp>
      <p:sp>
        <p:nvSpPr>
          <p:cNvPr id="652290" name="Rectangle 2">
            <a:extLst>
              <a:ext uri="{FF2B5EF4-FFF2-40B4-BE49-F238E27FC236}">
                <a16:creationId xmlns:a16="http://schemas.microsoft.com/office/drawing/2014/main" id="{7BD0C514-98FB-4983-B9CD-96A841601F89}"/>
              </a:ext>
            </a:extLst>
          </p:cNvPr>
          <p:cNvSpPr>
            <a:spLocks noGrp="1" noRot="1" noChangeAspect="1" noChangeArrowheads="1" noTextEdit="1"/>
          </p:cNvSpPr>
          <p:nvPr>
            <p:ph type="sldImg"/>
          </p:nvPr>
        </p:nvSpPr>
        <p:spPr>
          <a:ln/>
        </p:spPr>
      </p:sp>
      <p:sp>
        <p:nvSpPr>
          <p:cNvPr id="652291" name="Rectangle 3">
            <a:extLst>
              <a:ext uri="{FF2B5EF4-FFF2-40B4-BE49-F238E27FC236}">
                <a16:creationId xmlns:a16="http://schemas.microsoft.com/office/drawing/2014/main" id="{4CFD04BE-50D4-4624-B97A-8F3B2F0CEB5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B16145-070E-4ABB-B13D-A415D2E23BB7}"/>
              </a:ext>
            </a:extLst>
          </p:cNvPr>
          <p:cNvSpPr>
            <a:spLocks noGrp="1" noChangeArrowheads="1"/>
          </p:cNvSpPr>
          <p:nvPr>
            <p:ph type="sldNum" sz="quarter" idx="5"/>
          </p:nvPr>
        </p:nvSpPr>
        <p:spPr>
          <a:ln/>
        </p:spPr>
        <p:txBody>
          <a:bodyPr/>
          <a:lstStyle/>
          <a:p>
            <a:fld id="{466CEC7B-F088-4875-8179-B2269EA62735}" type="slidenum">
              <a:rPr lang="en-US" altLang="en-US"/>
              <a:pPr/>
              <a:t>274</a:t>
            </a:fld>
            <a:endParaRPr lang="en-US" altLang="en-US"/>
          </a:p>
        </p:txBody>
      </p:sp>
      <p:sp>
        <p:nvSpPr>
          <p:cNvPr id="654338" name="Rectangle 2">
            <a:extLst>
              <a:ext uri="{FF2B5EF4-FFF2-40B4-BE49-F238E27FC236}">
                <a16:creationId xmlns:a16="http://schemas.microsoft.com/office/drawing/2014/main" id="{9A09135A-0970-4AA2-A988-34C1D9B8B0AD}"/>
              </a:ext>
            </a:extLst>
          </p:cNvPr>
          <p:cNvSpPr>
            <a:spLocks noGrp="1" noRot="1" noChangeAspect="1" noChangeArrowheads="1" noTextEdit="1"/>
          </p:cNvSpPr>
          <p:nvPr>
            <p:ph type="sldImg"/>
          </p:nvPr>
        </p:nvSpPr>
        <p:spPr>
          <a:ln/>
        </p:spPr>
      </p:sp>
      <p:sp>
        <p:nvSpPr>
          <p:cNvPr id="654339" name="Rectangle 3">
            <a:extLst>
              <a:ext uri="{FF2B5EF4-FFF2-40B4-BE49-F238E27FC236}">
                <a16:creationId xmlns:a16="http://schemas.microsoft.com/office/drawing/2014/main" id="{A495E7F3-B419-4BE1-A542-CB95E2E4B5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4CD80B-D1E7-47ED-B8C3-71C4ADFB6820}"/>
              </a:ext>
            </a:extLst>
          </p:cNvPr>
          <p:cNvSpPr>
            <a:spLocks noGrp="1" noChangeArrowheads="1"/>
          </p:cNvSpPr>
          <p:nvPr>
            <p:ph type="sldNum" sz="quarter" idx="5"/>
          </p:nvPr>
        </p:nvSpPr>
        <p:spPr>
          <a:ln/>
        </p:spPr>
        <p:txBody>
          <a:bodyPr/>
          <a:lstStyle/>
          <a:p>
            <a:fld id="{31E7AD90-1F26-448F-B224-C0BBD7161D11}" type="slidenum">
              <a:rPr lang="en-US" altLang="en-US"/>
              <a:pPr/>
              <a:t>275</a:t>
            </a:fld>
            <a:endParaRPr lang="en-US" altLang="en-US"/>
          </a:p>
        </p:txBody>
      </p:sp>
      <p:sp>
        <p:nvSpPr>
          <p:cNvPr id="656386" name="Rectangle 2">
            <a:extLst>
              <a:ext uri="{FF2B5EF4-FFF2-40B4-BE49-F238E27FC236}">
                <a16:creationId xmlns:a16="http://schemas.microsoft.com/office/drawing/2014/main" id="{E76A53C7-C0BE-4D00-918D-36C85B3E6377}"/>
              </a:ext>
            </a:extLst>
          </p:cNvPr>
          <p:cNvSpPr>
            <a:spLocks noGrp="1" noRot="1" noChangeAspect="1" noChangeArrowheads="1" noTextEdit="1"/>
          </p:cNvSpPr>
          <p:nvPr>
            <p:ph type="sldImg"/>
          </p:nvPr>
        </p:nvSpPr>
        <p:spPr>
          <a:ln/>
        </p:spPr>
      </p:sp>
      <p:sp>
        <p:nvSpPr>
          <p:cNvPr id="656387" name="Rectangle 3">
            <a:extLst>
              <a:ext uri="{FF2B5EF4-FFF2-40B4-BE49-F238E27FC236}">
                <a16:creationId xmlns:a16="http://schemas.microsoft.com/office/drawing/2014/main" id="{502C136D-DC68-449B-A21A-D52FAE32D82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689B9E-18AE-46A1-BA55-3394370658D7}"/>
              </a:ext>
            </a:extLst>
          </p:cNvPr>
          <p:cNvSpPr>
            <a:spLocks noGrp="1" noChangeArrowheads="1"/>
          </p:cNvSpPr>
          <p:nvPr>
            <p:ph type="sldNum" sz="quarter" idx="5"/>
          </p:nvPr>
        </p:nvSpPr>
        <p:spPr>
          <a:ln/>
        </p:spPr>
        <p:txBody>
          <a:bodyPr/>
          <a:lstStyle/>
          <a:p>
            <a:fld id="{E3187DBC-989E-4EA6-AE65-21CC7D52E083}" type="slidenum">
              <a:rPr lang="en-US" altLang="en-US"/>
              <a:pPr/>
              <a:t>276</a:t>
            </a:fld>
            <a:endParaRPr lang="en-US" altLang="en-US"/>
          </a:p>
        </p:txBody>
      </p:sp>
      <p:sp>
        <p:nvSpPr>
          <p:cNvPr id="658434" name="Rectangle 2">
            <a:extLst>
              <a:ext uri="{FF2B5EF4-FFF2-40B4-BE49-F238E27FC236}">
                <a16:creationId xmlns:a16="http://schemas.microsoft.com/office/drawing/2014/main" id="{4078E7DD-E203-4F41-B257-A18EAB165349}"/>
              </a:ext>
            </a:extLst>
          </p:cNvPr>
          <p:cNvSpPr>
            <a:spLocks noGrp="1" noRot="1" noChangeAspect="1" noChangeArrowheads="1" noTextEdit="1"/>
          </p:cNvSpPr>
          <p:nvPr>
            <p:ph type="sldImg"/>
          </p:nvPr>
        </p:nvSpPr>
        <p:spPr>
          <a:ln/>
        </p:spPr>
      </p:sp>
      <p:sp>
        <p:nvSpPr>
          <p:cNvPr id="658435" name="Rectangle 3">
            <a:extLst>
              <a:ext uri="{FF2B5EF4-FFF2-40B4-BE49-F238E27FC236}">
                <a16:creationId xmlns:a16="http://schemas.microsoft.com/office/drawing/2014/main" id="{4A7CA9D1-0E99-4CE7-B4B5-46DFCD8A81A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5C412F-7EAF-4E17-B1FF-7BCC57231FCC}"/>
              </a:ext>
            </a:extLst>
          </p:cNvPr>
          <p:cNvSpPr>
            <a:spLocks noGrp="1" noChangeArrowheads="1"/>
          </p:cNvSpPr>
          <p:nvPr>
            <p:ph type="sldNum" sz="quarter" idx="5"/>
          </p:nvPr>
        </p:nvSpPr>
        <p:spPr>
          <a:ln/>
        </p:spPr>
        <p:txBody>
          <a:bodyPr/>
          <a:lstStyle/>
          <a:p>
            <a:fld id="{9C738A98-2051-4B4D-B75E-4FBE48BD211D}" type="slidenum">
              <a:rPr lang="en-US" altLang="en-US"/>
              <a:pPr/>
              <a:t>277</a:t>
            </a:fld>
            <a:endParaRPr lang="en-US" altLang="en-US"/>
          </a:p>
        </p:txBody>
      </p:sp>
      <p:sp>
        <p:nvSpPr>
          <p:cNvPr id="660482" name="Rectangle 2">
            <a:extLst>
              <a:ext uri="{FF2B5EF4-FFF2-40B4-BE49-F238E27FC236}">
                <a16:creationId xmlns:a16="http://schemas.microsoft.com/office/drawing/2014/main" id="{641FD430-6F39-4694-99A0-0E10473AE6D7}"/>
              </a:ext>
            </a:extLst>
          </p:cNvPr>
          <p:cNvSpPr>
            <a:spLocks noGrp="1" noRot="1" noChangeAspect="1" noChangeArrowheads="1" noTextEdit="1"/>
          </p:cNvSpPr>
          <p:nvPr>
            <p:ph type="sldImg"/>
          </p:nvPr>
        </p:nvSpPr>
        <p:spPr>
          <a:ln/>
        </p:spPr>
      </p:sp>
      <p:sp>
        <p:nvSpPr>
          <p:cNvPr id="660483" name="Rectangle 3">
            <a:extLst>
              <a:ext uri="{FF2B5EF4-FFF2-40B4-BE49-F238E27FC236}">
                <a16:creationId xmlns:a16="http://schemas.microsoft.com/office/drawing/2014/main" id="{1E724533-4B17-4BA9-94CA-F73DC02F556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97EEDD-7237-4AD4-9A7A-60B0381AB9C7}"/>
              </a:ext>
            </a:extLst>
          </p:cNvPr>
          <p:cNvSpPr>
            <a:spLocks noGrp="1" noChangeArrowheads="1"/>
          </p:cNvSpPr>
          <p:nvPr>
            <p:ph type="sldNum" sz="quarter" idx="5"/>
          </p:nvPr>
        </p:nvSpPr>
        <p:spPr>
          <a:ln/>
        </p:spPr>
        <p:txBody>
          <a:bodyPr/>
          <a:lstStyle/>
          <a:p>
            <a:fld id="{0BAFF9FB-AD68-4A41-A49D-58A92945A34E}" type="slidenum">
              <a:rPr lang="en-US" altLang="en-US"/>
              <a:pPr/>
              <a:t>278</a:t>
            </a:fld>
            <a:endParaRPr lang="en-US" altLang="en-US"/>
          </a:p>
        </p:txBody>
      </p:sp>
      <p:sp>
        <p:nvSpPr>
          <p:cNvPr id="662530" name="Rectangle 2">
            <a:extLst>
              <a:ext uri="{FF2B5EF4-FFF2-40B4-BE49-F238E27FC236}">
                <a16:creationId xmlns:a16="http://schemas.microsoft.com/office/drawing/2014/main" id="{E8728124-7B56-40BB-B368-5C5F711438CE}"/>
              </a:ext>
            </a:extLst>
          </p:cNvPr>
          <p:cNvSpPr>
            <a:spLocks noGrp="1" noRot="1" noChangeAspect="1" noChangeArrowheads="1" noTextEdit="1"/>
          </p:cNvSpPr>
          <p:nvPr>
            <p:ph type="sldImg"/>
          </p:nvPr>
        </p:nvSpPr>
        <p:spPr>
          <a:ln/>
        </p:spPr>
      </p:sp>
      <p:sp>
        <p:nvSpPr>
          <p:cNvPr id="662531" name="Rectangle 3">
            <a:extLst>
              <a:ext uri="{FF2B5EF4-FFF2-40B4-BE49-F238E27FC236}">
                <a16:creationId xmlns:a16="http://schemas.microsoft.com/office/drawing/2014/main" id="{33D7FCE0-CAFC-4ABD-BE80-CEA36A9E9E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3F30B8-F354-4FDD-B6FB-13D9E710DEF7}"/>
              </a:ext>
            </a:extLst>
          </p:cNvPr>
          <p:cNvSpPr>
            <a:spLocks noGrp="1" noChangeArrowheads="1"/>
          </p:cNvSpPr>
          <p:nvPr>
            <p:ph type="sldNum" sz="quarter" idx="5"/>
          </p:nvPr>
        </p:nvSpPr>
        <p:spPr>
          <a:ln/>
        </p:spPr>
        <p:txBody>
          <a:bodyPr/>
          <a:lstStyle/>
          <a:p>
            <a:fld id="{F2DDC645-520B-4B07-AA5A-79138262DCA7}" type="slidenum">
              <a:rPr lang="en-US" altLang="en-US"/>
              <a:pPr/>
              <a:t>279</a:t>
            </a:fld>
            <a:endParaRPr lang="en-US" altLang="en-US"/>
          </a:p>
        </p:txBody>
      </p:sp>
      <p:sp>
        <p:nvSpPr>
          <p:cNvPr id="664578" name="Rectangle 2">
            <a:extLst>
              <a:ext uri="{FF2B5EF4-FFF2-40B4-BE49-F238E27FC236}">
                <a16:creationId xmlns:a16="http://schemas.microsoft.com/office/drawing/2014/main" id="{E68DB35B-1681-40DD-9197-B0058DB76270}"/>
              </a:ext>
            </a:extLst>
          </p:cNvPr>
          <p:cNvSpPr>
            <a:spLocks noGrp="1" noRot="1" noChangeAspect="1" noChangeArrowheads="1" noTextEdit="1"/>
          </p:cNvSpPr>
          <p:nvPr>
            <p:ph type="sldImg"/>
          </p:nvPr>
        </p:nvSpPr>
        <p:spPr>
          <a:ln/>
        </p:spPr>
      </p:sp>
      <p:sp>
        <p:nvSpPr>
          <p:cNvPr id="664579" name="Rectangle 3">
            <a:extLst>
              <a:ext uri="{FF2B5EF4-FFF2-40B4-BE49-F238E27FC236}">
                <a16:creationId xmlns:a16="http://schemas.microsoft.com/office/drawing/2014/main" id="{30FB8E29-ED97-4E58-938D-783412875A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031C32-BF6E-4636-B1EC-EF4B014013DE}"/>
              </a:ext>
            </a:extLst>
          </p:cNvPr>
          <p:cNvSpPr>
            <a:spLocks noGrp="1" noChangeArrowheads="1"/>
          </p:cNvSpPr>
          <p:nvPr>
            <p:ph type="sldNum" sz="quarter" idx="5"/>
          </p:nvPr>
        </p:nvSpPr>
        <p:spPr>
          <a:ln/>
        </p:spPr>
        <p:txBody>
          <a:bodyPr/>
          <a:lstStyle/>
          <a:p>
            <a:fld id="{3D7B700A-8259-432F-8963-EB667C522882}" type="slidenum">
              <a:rPr lang="en-US" altLang="en-US"/>
              <a:pPr/>
              <a:t>280</a:t>
            </a:fld>
            <a:endParaRPr lang="en-US" altLang="en-US"/>
          </a:p>
        </p:txBody>
      </p:sp>
      <p:sp>
        <p:nvSpPr>
          <p:cNvPr id="666626" name="Rectangle 2">
            <a:extLst>
              <a:ext uri="{FF2B5EF4-FFF2-40B4-BE49-F238E27FC236}">
                <a16:creationId xmlns:a16="http://schemas.microsoft.com/office/drawing/2014/main" id="{9097596C-DF2B-420B-97B2-9E003C15A671}"/>
              </a:ext>
            </a:extLst>
          </p:cNvPr>
          <p:cNvSpPr>
            <a:spLocks noGrp="1" noRot="1" noChangeAspect="1" noChangeArrowheads="1" noTextEdit="1"/>
          </p:cNvSpPr>
          <p:nvPr>
            <p:ph type="sldImg"/>
          </p:nvPr>
        </p:nvSpPr>
        <p:spPr>
          <a:ln/>
        </p:spPr>
      </p:sp>
      <p:sp>
        <p:nvSpPr>
          <p:cNvPr id="666627" name="Rectangle 3">
            <a:extLst>
              <a:ext uri="{FF2B5EF4-FFF2-40B4-BE49-F238E27FC236}">
                <a16:creationId xmlns:a16="http://schemas.microsoft.com/office/drawing/2014/main" id="{F018EBD0-2988-424F-9CB4-396B503856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38DD02-42A7-4E2C-8D75-99BA7E1A940B}"/>
              </a:ext>
            </a:extLst>
          </p:cNvPr>
          <p:cNvSpPr>
            <a:spLocks noGrp="1" noChangeArrowheads="1"/>
          </p:cNvSpPr>
          <p:nvPr>
            <p:ph type="sldNum" sz="quarter" idx="5"/>
          </p:nvPr>
        </p:nvSpPr>
        <p:spPr>
          <a:ln/>
        </p:spPr>
        <p:txBody>
          <a:bodyPr/>
          <a:lstStyle/>
          <a:p>
            <a:fld id="{0645F8BC-8ACF-4D39-81DA-7473B5B04FA8}" type="slidenum">
              <a:rPr lang="en-US" altLang="en-US"/>
              <a:pPr/>
              <a:t>281</a:t>
            </a:fld>
            <a:endParaRPr lang="en-US" altLang="en-US"/>
          </a:p>
        </p:txBody>
      </p:sp>
      <p:sp>
        <p:nvSpPr>
          <p:cNvPr id="668674" name="Rectangle 2">
            <a:extLst>
              <a:ext uri="{FF2B5EF4-FFF2-40B4-BE49-F238E27FC236}">
                <a16:creationId xmlns:a16="http://schemas.microsoft.com/office/drawing/2014/main" id="{62BA1ACD-7C58-4377-A9DE-699836CE063A}"/>
              </a:ext>
            </a:extLst>
          </p:cNvPr>
          <p:cNvSpPr>
            <a:spLocks noGrp="1" noRot="1" noChangeAspect="1" noChangeArrowheads="1" noTextEdit="1"/>
          </p:cNvSpPr>
          <p:nvPr>
            <p:ph type="sldImg"/>
          </p:nvPr>
        </p:nvSpPr>
        <p:spPr>
          <a:ln/>
        </p:spPr>
      </p:sp>
      <p:sp>
        <p:nvSpPr>
          <p:cNvPr id="668675" name="Rectangle 3">
            <a:extLst>
              <a:ext uri="{FF2B5EF4-FFF2-40B4-BE49-F238E27FC236}">
                <a16:creationId xmlns:a16="http://schemas.microsoft.com/office/drawing/2014/main" id="{E49DD1F5-8146-48AA-9DBB-A82C33DD4E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178B4E-EA21-4A57-A832-A59D65E91680}"/>
              </a:ext>
            </a:extLst>
          </p:cNvPr>
          <p:cNvSpPr>
            <a:spLocks noGrp="1" noChangeArrowheads="1"/>
          </p:cNvSpPr>
          <p:nvPr>
            <p:ph type="sldNum" sz="quarter" idx="5"/>
          </p:nvPr>
        </p:nvSpPr>
        <p:spPr>
          <a:ln/>
        </p:spPr>
        <p:txBody>
          <a:bodyPr/>
          <a:lstStyle/>
          <a:p>
            <a:fld id="{8F5C7467-02C0-45BA-A336-1E829E280CA7}" type="slidenum">
              <a:rPr lang="en-US" altLang="en-US"/>
              <a:pPr/>
              <a:t>79</a:t>
            </a:fld>
            <a:endParaRPr lang="en-US" altLang="en-US"/>
          </a:p>
        </p:txBody>
      </p:sp>
      <p:sp>
        <p:nvSpPr>
          <p:cNvPr id="215042" name="Rectangle 2">
            <a:extLst>
              <a:ext uri="{FF2B5EF4-FFF2-40B4-BE49-F238E27FC236}">
                <a16:creationId xmlns:a16="http://schemas.microsoft.com/office/drawing/2014/main" id="{EF4716D1-3D6C-47B6-8C1A-3F41757EAFB8}"/>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53537F66-C413-4331-8217-B4EE2FE4C7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0A1A14-85E9-43E5-98EA-9A5808E62B28}"/>
              </a:ext>
            </a:extLst>
          </p:cNvPr>
          <p:cNvSpPr>
            <a:spLocks noGrp="1" noChangeArrowheads="1"/>
          </p:cNvSpPr>
          <p:nvPr>
            <p:ph type="sldNum" sz="quarter" idx="5"/>
          </p:nvPr>
        </p:nvSpPr>
        <p:spPr>
          <a:ln/>
        </p:spPr>
        <p:txBody>
          <a:bodyPr/>
          <a:lstStyle/>
          <a:p>
            <a:fld id="{23DD666A-2DC2-436E-BAE4-30C0474E3F38}" type="slidenum">
              <a:rPr lang="en-US" altLang="en-US"/>
              <a:pPr/>
              <a:t>97</a:t>
            </a:fld>
            <a:endParaRPr lang="en-US" altLang="en-US"/>
          </a:p>
        </p:txBody>
      </p:sp>
      <p:sp>
        <p:nvSpPr>
          <p:cNvPr id="287746" name="Rectangle 2">
            <a:extLst>
              <a:ext uri="{FF2B5EF4-FFF2-40B4-BE49-F238E27FC236}">
                <a16:creationId xmlns:a16="http://schemas.microsoft.com/office/drawing/2014/main" id="{D75793E2-D693-4A23-BA49-EA3BDD762092}"/>
              </a:ext>
            </a:extLst>
          </p:cNvPr>
          <p:cNvSpPr>
            <a:spLocks noGrp="1" noRot="1" noChangeAspect="1" noChangeArrowheads="1" noTextEdit="1"/>
          </p:cNvSpPr>
          <p:nvPr>
            <p:ph type="sldImg"/>
          </p:nvPr>
        </p:nvSpPr>
        <p:spPr>
          <a:ln/>
        </p:spPr>
      </p:sp>
      <p:sp>
        <p:nvSpPr>
          <p:cNvPr id="287747" name="Rectangle 3">
            <a:extLst>
              <a:ext uri="{FF2B5EF4-FFF2-40B4-BE49-F238E27FC236}">
                <a16:creationId xmlns:a16="http://schemas.microsoft.com/office/drawing/2014/main" id="{48FEA24A-76D0-4D70-9D92-0F42F901E31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D552A1-42B0-4FFE-BE32-900DA21B48CA}"/>
              </a:ext>
            </a:extLst>
          </p:cNvPr>
          <p:cNvSpPr>
            <a:spLocks noGrp="1" noChangeArrowheads="1"/>
          </p:cNvSpPr>
          <p:nvPr>
            <p:ph type="sldNum" sz="quarter" idx="5"/>
          </p:nvPr>
        </p:nvSpPr>
        <p:spPr>
          <a:ln/>
        </p:spPr>
        <p:txBody>
          <a:bodyPr/>
          <a:lstStyle/>
          <a:p>
            <a:fld id="{49751E0D-2C51-4B68-AE9F-E7728BBD7B21}" type="slidenum">
              <a:rPr lang="en-US" altLang="en-US"/>
              <a:pPr/>
              <a:t>282</a:t>
            </a:fld>
            <a:endParaRPr lang="en-US" altLang="en-US"/>
          </a:p>
        </p:txBody>
      </p:sp>
      <p:sp>
        <p:nvSpPr>
          <p:cNvPr id="670722" name="Rectangle 2">
            <a:extLst>
              <a:ext uri="{FF2B5EF4-FFF2-40B4-BE49-F238E27FC236}">
                <a16:creationId xmlns:a16="http://schemas.microsoft.com/office/drawing/2014/main" id="{50E1AFA6-88E0-45DC-A5FD-A806A8971E9D}"/>
              </a:ext>
            </a:extLst>
          </p:cNvPr>
          <p:cNvSpPr>
            <a:spLocks noGrp="1" noRot="1" noChangeAspect="1" noChangeArrowheads="1" noTextEdit="1"/>
          </p:cNvSpPr>
          <p:nvPr>
            <p:ph type="sldImg"/>
          </p:nvPr>
        </p:nvSpPr>
        <p:spPr>
          <a:ln/>
        </p:spPr>
      </p:sp>
      <p:sp>
        <p:nvSpPr>
          <p:cNvPr id="670723" name="Rectangle 3">
            <a:extLst>
              <a:ext uri="{FF2B5EF4-FFF2-40B4-BE49-F238E27FC236}">
                <a16:creationId xmlns:a16="http://schemas.microsoft.com/office/drawing/2014/main" id="{335B0B79-0420-4383-8177-0B60A6CAD31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1377C7-A4FD-4283-89BC-A3408A650EB2}"/>
              </a:ext>
            </a:extLst>
          </p:cNvPr>
          <p:cNvSpPr>
            <a:spLocks noGrp="1" noChangeArrowheads="1"/>
          </p:cNvSpPr>
          <p:nvPr>
            <p:ph type="sldNum" sz="quarter" idx="5"/>
          </p:nvPr>
        </p:nvSpPr>
        <p:spPr>
          <a:ln/>
        </p:spPr>
        <p:txBody>
          <a:bodyPr/>
          <a:lstStyle/>
          <a:p>
            <a:fld id="{95081095-1C35-4911-9A7B-E5082E49A91F}" type="slidenum">
              <a:rPr lang="en-US" altLang="en-US"/>
              <a:pPr/>
              <a:t>283</a:t>
            </a:fld>
            <a:endParaRPr lang="en-US" altLang="en-US"/>
          </a:p>
        </p:txBody>
      </p:sp>
      <p:sp>
        <p:nvSpPr>
          <p:cNvPr id="672770" name="Rectangle 2">
            <a:extLst>
              <a:ext uri="{FF2B5EF4-FFF2-40B4-BE49-F238E27FC236}">
                <a16:creationId xmlns:a16="http://schemas.microsoft.com/office/drawing/2014/main" id="{F4B8D8BB-BCAA-4824-8DE8-32CFE2F6B0D6}"/>
              </a:ext>
            </a:extLst>
          </p:cNvPr>
          <p:cNvSpPr>
            <a:spLocks noGrp="1" noRot="1" noChangeAspect="1" noChangeArrowheads="1" noTextEdit="1"/>
          </p:cNvSpPr>
          <p:nvPr>
            <p:ph type="sldImg"/>
          </p:nvPr>
        </p:nvSpPr>
        <p:spPr>
          <a:ln/>
        </p:spPr>
      </p:sp>
      <p:sp>
        <p:nvSpPr>
          <p:cNvPr id="672771" name="Rectangle 3">
            <a:extLst>
              <a:ext uri="{FF2B5EF4-FFF2-40B4-BE49-F238E27FC236}">
                <a16:creationId xmlns:a16="http://schemas.microsoft.com/office/drawing/2014/main" id="{CBA2576F-1134-4CEC-9F6A-B885CE4D4D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B517CC-F715-49A8-8BF7-B79476084089}"/>
              </a:ext>
            </a:extLst>
          </p:cNvPr>
          <p:cNvSpPr>
            <a:spLocks noGrp="1" noChangeArrowheads="1"/>
          </p:cNvSpPr>
          <p:nvPr>
            <p:ph type="sldNum" sz="quarter" idx="5"/>
          </p:nvPr>
        </p:nvSpPr>
        <p:spPr>
          <a:ln/>
        </p:spPr>
        <p:txBody>
          <a:bodyPr/>
          <a:lstStyle/>
          <a:p>
            <a:fld id="{C208ABD4-E533-49FB-9179-6DADB8FB5E87}" type="slidenum">
              <a:rPr lang="en-US" altLang="en-US"/>
              <a:pPr/>
              <a:t>284</a:t>
            </a:fld>
            <a:endParaRPr lang="en-US" altLang="en-US"/>
          </a:p>
        </p:txBody>
      </p:sp>
      <p:sp>
        <p:nvSpPr>
          <p:cNvPr id="674818" name="Rectangle 2">
            <a:extLst>
              <a:ext uri="{FF2B5EF4-FFF2-40B4-BE49-F238E27FC236}">
                <a16:creationId xmlns:a16="http://schemas.microsoft.com/office/drawing/2014/main" id="{D2C33062-2F2A-4716-AB3D-16FE888FEB58}"/>
              </a:ext>
            </a:extLst>
          </p:cNvPr>
          <p:cNvSpPr>
            <a:spLocks noGrp="1" noRot="1" noChangeAspect="1" noChangeArrowheads="1" noTextEdit="1"/>
          </p:cNvSpPr>
          <p:nvPr>
            <p:ph type="sldImg"/>
          </p:nvPr>
        </p:nvSpPr>
        <p:spPr>
          <a:ln/>
        </p:spPr>
      </p:sp>
      <p:sp>
        <p:nvSpPr>
          <p:cNvPr id="674819" name="Rectangle 3">
            <a:extLst>
              <a:ext uri="{FF2B5EF4-FFF2-40B4-BE49-F238E27FC236}">
                <a16:creationId xmlns:a16="http://schemas.microsoft.com/office/drawing/2014/main" id="{AA5EE460-B148-450F-B880-F05EE70FA8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9CDC6A-4D74-4714-B363-6BE12FC11794}"/>
              </a:ext>
            </a:extLst>
          </p:cNvPr>
          <p:cNvSpPr>
            <a:spLocks noGrp="1" noChangeArrowheads="1"/>
          </p:cNvSpPr>
          <p:nvPr>
            <p:ph type="sldNum" sz="quarter" idx="5"/>
          </p:nvPr>
        </p:nvSpPr>
        <p:spPr>
          <a:ln/>
        </p:spPr>
        <p:txBody>
          <a:bodyPr/>
          <a:lstStyle/>
          <a:p>
            <a:fld id="{252C911B-7498-4F58-95A3-927C43ACC8EB}" type="slidenum">
              <a:rPr lang="en-US" altLang="en-US"/>
              <a:pPr/>
              <a:t>285</a:t>
            </a:fld>
            <a:endParaRPr lang="en-US" altLang="en-US"/>
          </a:p>
        </p:txBody>
      </p:sp>
      <p:sp>
        <p:nvSpPr>
          <p:cNvPr id="676866" name="Rectangle 2">
            <a:extLst>
              <a:ext uri="{FF2B5EF4-FFF2-40B4-BE49-F238E27FC236}">
                <a16:creationId xmlns:a16="http://schemas.microsoft.com/office/drawing/2014/main" id="{2D26411D-464A-4F2C-8848-B93F33301619}"/>
              </a:ext>
            </a:extLst>
          </p:cNvPr>
          <p:cNvSpPr>
            <a:spLocks noGrp="1" noRot="1" noChangeAspect="1" noChangeArrowheads="1" noTextEdit="1"/>
          </p:cNvSpPr>
          <p:nvPr>
            <p:ph type="sldImg"/>
          </p:nvPr>
        </p:nvSpPr>
        <p:spPr>
          <a:ln/>
        </p:spPr>
      </p:sp>
      <p:sp>
        <p:nvSpPr>
          <p:cNvPr id="676867" name="Rectangle 3">
            <a:extLst>
              <a:ext uri="{FF2B5EF4-FFF2-40B4-BE49-F238E27FC236}">
                <a16:creationId xmlns:a16="http://schemas.microsoft.com/office/drawing/2014/main" id="{A1B49A95-8614-4404-8769-0AE5845454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3F5874-C73A-4C92-B5AD-7769E9B7DB6F}"/>
              </a:ext>
            </a:extLst>
          </p:cNvPr>
          <p:cNvSpPr>
            <a:spLocks noGrp="1" noChangeArrowheads="1"/>
          </p:cNvSpPr>
          <p:nvPr>
            <p:ph type="sldNum" sz="quarter" idx="5"/>
          </p:nvPr>
        </p:nvSpPr>
        <p:spPr>
          <a:ln/>
        </p:spPr>
        <p:txBody>
          <a:bodyPr/>
          <a:lstStyle/>
          <a:p>
            <a:fld id="{49716B96-6F74-4D76-AFDD-2706202FB229}" type="slidenum">
              <a:rPr lang="en-US" altLang="en-US"/>
              <a:pPr/>
              <a:t>286</a:t>
            </a:fld>
            <a:endParaRPr lang="en-US" altLang="en-US"/>
          </a:p>
        </p:txBody>
      </p:sp>
      <p:sp>
        <p:nvSpPr>
          <p:cNvPr id="678914" name="Rectangle 2">
            <a:extLst>
              <a:ext uri="{FF2B5EF4-FFF2-40B4-BE49-F238E27FC236}">
                <a16:creationId xmlns:a16="http://schemas.microsoft.com/office/drawing/2014/main" id="{16647BE9-620D-4DD4-991A-DB52DE65419A}"/>
              </a:ext>
            </a:extLst>
          </p:cNvPr>
          <p:cNvSpPr>
            <a:spLocks noGrp="1" noRot="1" noChangeAspect="1" noChangeArrowheads="1" noTextEdit="1"/>
          </p:cNvSpPr>
          <p:nvPr>
            <p:ph type="sldImg"/>
          </p:nvPr>
        </p:nvSpPr>
        <p:spPr>
          <a:ln/>
        </p:spPr>
      </p:sp>
      <p:sp>
        <p:nvSpPr>
          <p:cNvPr id="678915" name="Rectangle 3">
            <a:extLst>
              <a:ext uri="{FF2B5EF4-FFF2-40B4-BE49-F238E27FC236}">
                <a16:creationId xmlns:a16="http://schemas.microsoft.com/office/drawing/2014/main" id="{BBF99A9D-7CA6-4856-8578-0F4FD400E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C0E66F-DD33-477D-B4F7-0B8E2131F5C9}"/>
              </a:ext>
            </a:extLst>
          </p:cNvPr>
          <p:cNvSpPr>
            <a:spLocks noGrp="1" noChangeArrowheads="1"/>
          </p:cNvSpPr>
          <p:nvPr>
            <p:ph type="sldNum" sz="quarter" idx="5"/>
          </p:nvPr>
        </p:nvSpPr>
        <p:spPr>
          <a:ln/>
        </p:spPr>
        <p:txBody>
          <a:bodyPr/>
          <a:lstStyle/>
          <a:p>
            <a:fld id="{8FA03367-02BA-415E-A671-4AEE6CE2DB0C}" type="slidenum">
              <a:rPr lang="en-US" altLang="en-US"/>
              <a:pPr/>
              <a:t>287</a:t>
            </a:fld>
            <a:endParaRPr lang="en-US" altLang="en-US"/>
          </a:p>
        </p:txBody>
      </p:sp>
      <p:sp>
        <p:nvSpPr>
          <p:cNvPr id="680962" name="Rectangle 2">
            <a:extLst>
              <a:ext uri="{FF2B5EF4-FFF2-40B4-BE49-F238E27FC236}">
                <a16:creationId xmlns:a16="http://schemas.microsoft.com/office/drawing/2014/main" id="{01B92B67-3934-4633-9502-6B4AE6CE0704}"/>
              </a:ext>
            </a:extLst>
          </p:cNvPr>
          <p:cNvSpPr>
            <a:spLocks noGrp="1" noRot="1" noChangeAspect="1" noChangeArrowheads="1" noTextEdit="1"/>
          </p:cNvSpPr>
          <p:nvPr>
            <p:ph type="sldImg"/>
          </p:nvPr>
        </p:nvSpPr>
        <p:spPr>
          <a:ln/>
        </p:spPr>
      </p:sp>
      <p:sp>
        <p:nvSpPr>
          <p:cNvPr id="680963" name="Rectangle 3">
            <a:extLst>
              <a:ext uri="{FF2B5EF4-FFF2-40B4-BE49-F238E27FC236}">
                <a16:creationId xmlns:a16="http://schemas.microsoft.com/office/drawing/2014/main" id="{6D22D6DE-F70F-4AEE-AF97-75DA7D8554E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DAF82F-7C3A-40E5-A1B8-F8D2802E301E}"/>
              </a:ext>
            </a:extLst>
          </p:cNvPr>
          <p:cNvSpPr>
            <a:spLocks noGrp="1" noChangeArrowheads="1"/>
          </p:cNvSpPr>
          <p:nvPr>
            <p:ph type="sldNum" sz="quarter" idx="5"/>
          </p:nvPr>
        </p:nvSpPr>
        <p:spPr>
          <a:ln/>
        </p:spPr>
        <p:txBody>
          <a:bodyPr/>
          <a:lstStyle/>
          <a:p>
            <a:fld id="{68132C09-EC32-434C-B9C7-2CEEA7AF022D}" type="slidenum">
              <a:rPr lang="en-US" altLang="en-US"/>
              <a:pPr/>
              <a:t>288</a:t>
            </a:fld>
            <a:endParaRPr lang="en-US" altLang="en-US"/>
          </a:p>
        </p:txBody>
      </p:sp>
      <p:sp>
        <p:nvSpPr>
          <p:cNvPr id="683010" name="Rectangle 2">
            <a:extLst>
              <a:ext uri="{FF2B5EF4-FFF2-40B4-BE49-F238E27FC236}">
                <a16:creationId xmlns:a16="http://schemas.microsoft.com/office/drawing/2014/main" id="{9E0ED665-AD2D-4919-826F-1955A3186095}"/>
              </a:ext>
            </a:extLst>
          </p:cNvPr>
          <p:cNvSpPr>
            <a:spLocks noGrp="1" noRot="1" noChangeAspect="1" noChangeArrowheads="1" noTextEdit="1"/>
          </p:cNvSpPr>
          <p:nvPr>
            <p:ph type="sldImg"/>
          </p:nvPr>
        </p:nvSpPr>
        <p:spPr>
          <a:ln/>
        </p:spPr>
      </p:sp>
      <p:sp>
        <p:nvSpPr>
          <p:cNvPr id="683011" name="Rectangle 3">
            <a:extLst>
              <a:ext uri="{FF2B5EF4-FFF2-40B4-BE49-F238E27FC236}">
                <a16:creationId xmlns:a16="http://schemas.microsoft.com/office/drawing/2014/main" id="{4BAF0C88-BF7E-4A5D-8901-734CD24593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5FF000-6AF0-4343-9D6A-61C214147318}"/>
              </a:ext>
            </a:extLst>
          </p:cNvPr>
          <p:cNvSpPr>
            <a:spLocks noGrp="1" noChangeArrowheads="1"/>
          </p:cNvSpPr>
          <p:nvPr>
            <p:ph type="sldNum" sz="quarter" idx="5"/>
          </p:nvPr>
        </p:nvSpPr>
        <p:spPr>
          <a:ln/>
        </p:spPr>
        <p:txBody>
          <a:bodyPr/>
          <a:lstStyle/>
          <a:p>
            <a:fld id="{276668F1-942B-4862-8DE5-C889DE3C0E48}" type="slidenum">
              <a:rPr lang="en-US" altLang="en-US"/>
              <a:pPr/>
              <a:t>289</a:t>
            </a:fld>
            <a:endParaRPr lang="en-US" altLang="en-US"/>
          </a:p>
        </p:txBody>
      </p:sp>
      <p:sp>
        <p:nvSpPr>
          <p:cNvPr id="685058" name="Rectangle 2">
            <a:extLst>
              <a:ext uri="{FF2B5EF4-FFF2-40B4-BE49-F238E27FC236}">
                <a16:creationId xmlns:a16="http://schemas.microsoft.com/office/drawing/2014/main" id="{06249A89-8B35-47CE-9D60-95E4049A2F7F}"/>
              </a:ext>
            </a:extLst>
          </p:cNvPr>
          <p:cNvSpPr>
            <a:spLocks noGrp="1" noRot="1" noChangeAspect="1" noChangeArrowheads="1" noTextEdit="1"/>
          </p:cNvSpPr>
          <p:nvPr>
            <p:ph type="sldImg"/>
          </p:nvPr>
        </p:nvSpPr>
        <p:spPr>
          <a:ln/>
        </p:spPr>
      </p:sp>
      <p:sp>
        <p:nvSpPr>
          <p:cNvPr id="685059" name="Rectangle 3">
            <a:extLst>
              <a:ext uri="{FF2B5EF4-FFF2-40B4-BE49-F238E27FC236}">
                <a16:creationId xmlns:a16="http://schemas.microsoft.com/office/drawing/2014/main" id="{FF49CE90-981B-4947-ACDE-EFD27A57393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C17039-E449-4949-8274-0F6786EEBA1F}"/>
              </a:ext>
            </a:extLst>
          </p:cNvPr>
          <p:cNvSpPr>
            <a:spLocks noGrp="1" noChangeArrowheads="1"/>
          </p:cNvSpPr>
          <p:nvPr>
            <p:ph type="sldNum" sz="quarter" idx="5"/>
          </p:nvPr>
        </p:nvSpPr>
        <p:spPr>
          <a:ln/>
        </p:spPr>
        <p:txBody>
          <a:bodyPr/>
          <a:lstStyle/>
          <a:p>
            <a:fld id="{0AC9B683-FF3B-463B-842C-D54A825E3B7F}" type="slidenum">
              <a:rPr lang="en-US" altLang="en-US"/>
              <a:pPr/>
              <a:t>290</a:t>
            </a:fld>
            <a:endParaRPr lang="en-US" altLang="en-US"/>
          </a:p>
        </p:txBody>
      </p:sp>
      <p:sp>
        <p:nvSpPr>
          <p:cNvPr id="687106" name="Rectangle 2">
            <a:extLst>
              <a:ext uri="{FF2B5EF4-FFF2-40B4-BE49-F238E27FC236}">
                <a16:creationId xmlns:a16="http://schemas.microsoft.com/office/drawing/2014/main" id="{BF380F52-F52A-4ADB-9943-AC7A87B1551C}"/>
              </a:ext>
            </a:extLst>
          </p:cNvPr>
          <p:cNvSpPr>
            <a:spLocks noGrp="1" noRot="1" noChangeAspect="1" noChangeArrowheads="1" noTextEdit="1"/>
          </p:cNvSpPr>
          <p:nvPr>
            <p:ph type="sldImg"/>
          </p:nvPr>
        </p:nvSpPr>
        <p:spPr>
          <a:ln/>
        </p:spPr>
      </p:sp>
      <p:sp>
        <p:nvSpPr>
          <p:cNvPr id="687107" name="Rectangle 3">
            <a:extLst>
              <a:ext uri="{FF2B5EF4-FFF2-40B4-BE49-F238E27FC236}">
                <a16:creationId xmlns:a16="http://schemas.microsoft.com/office/drawing/2014/main" id="{40A50B38-5198-45F6-9D9C-334B3D7CA3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6E21F1-7E2C-4D49-AFB2-C3D05EBCC3F0}"/>
              </a:ext>
            </a:extLst>
          </p:cNvPr>
          <p:cNvSpPr>
            <a:spLocks noGrp="1" noChangeArrowheads="1"/>
          </p:cNvSpPr>
          <p:nvPr>
            <p:ph type="sldNum" sz="quarter" idx="5"/>
          </p:nvPr>
        </p:nvSpPr>
        <p:spPr>
          <a:ln/>
        </p:spPr>
        <p:txBody>
          <a:bodyPr/>
          <a:lstStyle/>
          <a:p>
            <a:fld id="{FF57DF0C-103F-40BF-9CF5-468C2FDFF871}" type="slidenum">
              <a:rPr lang="en-US" altLang="en-US"/>
              <a:pPr/>
              <a:t>291</a:t>
            </a:fld>
            <a:endParaRPr lang="en-US" altLang="en-US"/>
          </a:p>
        </p:txBody>
      </p:sp>
      <p:sp>
        <p:nvSpPr>
          <p:cNvPr id="689154" name="Rectangle 2">
            <a:extLst>
              <a:ext uri="{FF2B5EF4-FFF2-40B4-BE49-F238E27FC236}">
                <a16:creationId xmlns:a16="http://schemas.microsoft.com/office/drawing/2014/main" id="{68302A3F-2F91-44CC-9100-47EDEA9B3036}"/>
              </a:ext>
            </a:extLst>
          </p:cNvPr>
          <p:cNvSpPr>
            <a:spLocks noGrp="1" noRot="1" noChangeAspect="1" noChangeArrowheads="1" noTextEdit="1"/>
          </p:cNvSpPr>
          <p:nvPr>
            <p:ph type="sldImg"/>
          </p:nvPr>
        </p:nvSpPr>
        <p:spPr>
          <a:ln/>
        </p:spPr>
      </p:sp>
      <p:sp>
        <p:nvSpPr>
          <p:cNvPr id="689155" name="Rectangle 3">
            <a:extLst>
              <a:ext uri="{FF2B5EF4-FFF2-40B4-BE49-F238E27FC236}">
                <a16:creationId xmlns:a16="http://schemas.microsoft.com/office/drawing/2014/main" id="{37EE1378-7841-4C6B-A635-94D3AC3E68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D7EC8A-470A-4F25-97E9-86A9C2AF6786}"/>
              </a:ext>
            </a:extLst>
          </p:cNvPr>
          <p:cNvSpPr>
            <a:spLocks noGrp="1" noChangeArrowheads="1"/>
          </p:cNvSpPr>
          <p:nvPr>
            <p:ph type="sldNum" sz="quarter" idx="5"/>
          </p:nvPr>
        </p:nvSpPr>
        <p:spPr>
          <a:ln/>
        </p:spPr>
        <p:txBody>
          <a:bodyPr/>
          <a:lstStyle/>
          <a:p>
            <a:fld id="{5276B52C-904D-4B71-ADE3-A8CF07DDFA64}" type="slidenum">
              <a:rPr lang="en-US" altLang="en-US"/>
              <a:pPr/>
              <a:t>98</a:t>
            </a:fld>
            <a:endParaRPr lang="en-US" altLang="en-US"/>
          </a:p>
        </p:txBody>
      </p:sp>
      <p:sp>
        <p:nvSpPr>
          <p:cNvPr id="251906" name="Rectangle 2">
            <a:extLst>
              <a:ext uri="{FF2B5EF4-FFF2-40B4-BE49-F238E27FC236}">
                <a16:creationId xmlns:a16="http://schemas.microsoft.com/office/drawing/2014/main" id="{B7FEED1E-567B-48A7-A9DB-AD4771997B72}"/>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79016D6D-7BB5-43C2-916A-21287A38F8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FEB859-4102-4BF2-8744-1D7E86024DC5}"/>
              </a:ext>
            </a:extLst>
          </p:cNvPr>
          <p:cNvSpPr>
            <a:spLocks noGrp="1" noChangeArrowheads="1"/>
          </p:cNvSpPr>
          <p:nvPr>
            <p:ph type="sldNum" sz="quarter" idx="5"/>
          </p:nvPr>
        </p:nvSpPr>
        <p:spPr>
          <a:ln/>
        </p:spPr>
        <p:txBody>
          <a:bodyPr/>
          <a:lstStyle/>
          <a:p>
            <a:fld id="{9E1D0578-F8F8-4240-80DD-C1814E30D23B}" type="slidenum">
              <a:rPr lang="en-US" altLang="en-US"/>
              <a:pPr/>
              <a:t>292</a:t>
            </a:fld>
            <a:endParaRPr lang="en-US" altLang="en-US"/>
          </a:p>
        </p:txBody>
      </p:sp>
      <p:sp>
        <p:nvSpPr>
          <p:cNvPr id="691202" name="Rectangle 2">
            <a:extLst>
              <a:ext uri="{FF2B5EF4-FFF2-40B4-BE49-F238E27FC236}">
                <a16:creationId xmlns:a16="http://schemas.microsoft.com/office/drawing/2014/main" id="{38C2A261-F9A0-479A-B9B1-76E7CABB1B35}"/>
              </a:ext>
            </a:extLst>
          </p:cNvPr>
          <p:cNvSpPr>
            <a:spLocks noGrp="1" noRot="1" noChangeAspect="1" noChangeArrowheads="1" noTextEdit="1"/>
          </p:cNvSpPr>
          <p:nvPr>
            <p:ph type="sldImg"/>
          </p:nvPr>
        </p:nvSpPr>
        <p:spPr>
          <a:ln/>
        </p:spPr>
      </p:sp>
      <p:sp>
        <p:nvSpPr>
          <p:cNvPr id="691203" name="Rectangle 3">
            <a:extLst>
              <a:ext uri="{FF2B5EF4-FFF2-40B4-BE49-F238E27FC236}">
                <a16:creationId xmlns:a16="http://schemas.microsoft.com/office/drawing/2014/main" id="{00C0BB99-F79A-48C3-8D14-797E162100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DFE982-B869-4F54-84CB-5F411091B545}"/>
              </a:ext>
            </a:extLst>
          </p:cNvPr>
          <p:cNvSpPr>
            <a:spLocks noGrp="1" noChangeArrowheads="1"/>
          </p:cNvSpPr>
          <p:nvPr>
            <p:ph type="sldNum" sz="quarter" idx="5"/>
          </p:nvPr>
        </p:nvSpPr>
        <p:spPr>
          <a:ln/>
        </p:spPr>
        <p:txBody>
          <a:bodyPr/>
          <a:lstStyle/>
          <a:p>
            <a:fld id="{2E37F33E-4775-43CC-B65F-4F9CB7F37270}" type="slidenum">
              <a:rPr lang="en-US" altLang="en-US"/>
              <a:pPr/>
              <a:t>293</a:t>
            </a:fld>
            <a:endParaRPr lang="en-US" altLang="en-US"/>
          </a:p>
        </p:txBody>
      </p:sp>
      <p:sp>
        <p:nvSpPr>
          <p:cNvPr id="693250" name="Rectangle 2">
            <a:extLst>
              <a:ext uri="{FF2B5EF4-FFF2-40B4-BE49-F238E27FC236}">
                <a16:creationId xmlns:a16="http://schemas.microsoft.com/office/drawing/2014/main" id="{C0E555E5-A4D1-4DAE-9B00-FA8EDE0F69F5}"/>
              </a:ext>
            </a:extLst>
          </p:cNvPr>
          <p:cNvSpPr>
            <a:spLocks noGrp="1" noRot="1" noChangeAspect="1" noChangeArrowheads="1" noTextEdit="1"/>
          </p:cNvSpPr>
          <p:nvPr>
            <p:ph type="sldImg"/>
          </p:nvPr>
        </p:nvSpPr>
        <p:spPr>
          <a:ln/>
        </p:spPr>
      </p:sp>
      <p:sp>
        <p:nvSpPr>
          <p:cNvPr id="693251" name="Rectangle 3">
            <a:extLst>
              <a:ext uri="{FF2B5EF4-FFF2-40B4-BE49-F238E27FC236}">
                <a16:creationId xmlns:a16="http://schemas.microsoft.com/office/drawing/2014/main" id="{8BF8CAE5-4EC1-490F-9030-7A2341CCA1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BDED4F-CF0E-4FE2-96E3-0697D7E374C0}"/>
              </a:ext>
            </a:extLst>
          </p:cNvPr>
          <p:cNvSpPr>
            <a:spLocks noGrp="1" noChangeArrowheads="1"/>
          </p:cNvSpPr>
          <p:nvPr>
            <p:ph type="sldNum" sz="quarter" idx="5"/>
          </p:nvPr>
        </p:nvSpPr>
        <p:spPr>
          <a:ln/>
        </p:spPr>
        <p:txBody>
          <a:bodyPr/>
          <a:lstStyle/>
          <a:p>
            <a:fld id="{84BA8239-50C4-467A-B486-B03DB64C62E6}" type="slidenum">
              <a:rPr lang="en-US" altLang="en-US"/>
              <a:pPr/>
              <a:t>294</a:t>
            </a:fld>
            <a:endParaRPr lang="en-US" altLang="en-US"/>
          </a:p>
        </p:txBody>
      </p:sp>
      <p:sp>
        <p:nvSpPr>
          <p:cNvPr id="695298" name="Rectangle 2">
            <a:extLst>
              <a:ext uri="{FF2B5EF4-FFF2-40B4-BE49-F238E27FC236}">
                <a16:creationId xmlns:a16="http://schemas.microsoft.com/office/drawing/2014/main" id="{5B816594-3CC6-454E-9C5E-2072B56FA94C}"/>
              </a:ext>
            </a:extLst>
          </p:cNvPr>
          <p:cNvSpPr>
            <a:spLocks noGrp="1" noRot="1" noChangeAspect="1" noChangeArrowheads="1" noTextEdit="1"/>
          </p:cNvSpPr>
          <p:nvPr>
            <p:ph type="sldImg"/>
          </p:nvPr>
        </p:nvSpPr>
        <p:spPr>
          <a:ln/>
        </p:spPr>
      </p:sp>
      <p:sp>
        <p:nvSpPr>
          <p:cNvPr id="695299" name="Rectangle 3">
            <a:extLst>
              <a:ext uri="{FF2B5EF4-FFF2-40B4-BE49-F238E27FC236}">
                <a16:creationId xmlns:a16="http://schemas.microsoft.com/office/drawing/2014/main" id="{DB21D151-519E-489E-BD73-6B9AB7F4272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ABF9ED-ABF9-4C28-B3F7-0EB0D69DB303}"/>
              </a:ext>
            </a:extLst>
          </p:cNvPr>
          <p:cNvSpPr>
            <a:spLocks noGrp="1" noChangeArrowheads="1"/>
          </p:cNvSpPr>
          <p:nvPr>
            <p:ph type="sldNum" sz="quarter" idx="5"/>
          </p:nvPr>
        </p:nvSpPr>
        <p:spPr>
          <a:ln/>
        </p:spPr>
        <p:txBody>
          <a:bodyPr/>
          <a:lstStyle/>
          <a:p>
            <a:fld id="{822098A8-9F7E-4BFD-8B47-BF9BFC101D67}" type="slidenum">
              <a:rPr lang="en-US" altLang="en-US"/>
              <a:pPr/>
              <a:t>295</a:t>
            </a:fld>
            <a:endParaRPr lang="en-US" altLang="en-US"/>
          </a:p>
        </p:txBody>
      </p:sp>
      <p:sp>
        <p:nvSpPr>
          <p:cNvPr id="697346" name="Rectangle 2">
            <a:extLst>
              <a:ext uri="{FF2B5EF4-FFF2-40B4-BE49-F238E27FC236}">
                <a16:creationId xmlns:a16="http://schemas.microsoft.com/office/drawing/2014/main" id="{64A8893C-80AF-4FC2-BB89-DD6239ED2065}"/>
              </a:ext>
            </a:extLst>
          </p:cNvPr>
          <p:cNvSpPr>
            <a:spLocks noGrp="1" noRot="1" noChangeAspect="1" noChangeArrowheads="1" noTextEdit="1"/>
          </p:cNvSpPr>
          <p:nvPr>
            <p:ph type="sldImg"/>
          </p:nvPr>
        </p:nvSpPr>
        <p:spPr>
          <a:ln/>
        </p:spPr>
      </p:sp>
      <p:sp>
        <p:nvSpPr>
          <p:cNvPr id="697347" name="Rectangle 3">
            <a:extLst>
              <a:ext uri="{FF2B5EF4-FFF2-40B4-BE49-F238E27FC236}">
                <a16:creationId xmlns:a16="http://schemas.microsoft.com/office/drawing/2014/main" id="{B5B60AC6-3532-42CA-9B1D-E3E5D263B5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264D82-5930-4791-82B3-04799DA632F0}"/>
              </a:ext>
            </a:extLst>
          </p:cNvPr>
          <p:cNvSpPr>
            <a:spLocks noGrp="1" noChangeArrowheads="1"/>
          </p:cNvSpPr>
          <p:nvPr>
            <p:ph type="sldNum" sz="quarter" idx="5"/>
          </p:nvPr>
        </p:nvSpPr>
        <p:spPr>
          <a:ln/>
        </p:spPr>
        <p:txBody>
          <a:bodyPr/>
          <a:lstStyle/>
          <a:p>
            <a:fld id="{758DF282-0C77-4C4A-8AF7-D53E2052F962}" type="slidenum">
              <a:rPr lang="en-US" altLang="en-US"/>
              <a:pPr/>
              <a:t>296</a:t>
            </a:fld>
            <a:endParaRPr lang="en-US" altLang="en-US"/>
          </a:p>
        </p:txBody>
      </p:sp>
      <p:sp>
        <p:nvSpPr>
          <p:cNvPr id="699394" name="Rectangle 2">
            <a:extLst>
              <a:ext uri="{FF2B5EF4-FFF2-40B4-BE49-F238E27FC236}">
                <a16:creationId xmlns:a16="http://schemas.microsoft.com/office/drawing/2014/main" id="{AA9A9A83-83ED-4258-8551-B5A5DFCAF04C}"/>
              </a:ext>
            </a:extLst>
          </p:cNvPr>
          <p:cNvSpPr>
            <a:spLocks noGrp="1" noRot="1" noChangeAspect="1" noChangeArrowheads="1" noTextEdit="1"/>
          </p:cNvSpPr>
          <p:nvPr>
            <p:ph type="sldImg"/>
          </p:nvPr>
        </p:nvSpPr>
        <p:spPr>
          <a:ln/>
        </p:spPr>
      </p:sp>
      <p:sp>
        <p:nvSpPr>
          <p:cNvPr id="699395" name="Rectangle 3">
            <a:extLst>
              <a:ext uri="{FF2B5EF4-FFF2-40B4-BE49-F238E27FC236}">
                <a16:creationId xmlns:a16="http://schemas.microsoft.com/office/drawing/2014/main" id="{E36A99B4-58CA-411C-A890-B0CBDB15E1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94427C-0CB6-4099-8770-12C7B77D3E16}"/>
              </a:ext>
            </a:extLst>
          </p:cNvPr>
          <p:cNvSpPr>
            <a:spLocks noGrp="1" noChangeArrowheads="1"/>
          </p:cNvSpPr>
          <p:nvPr>
            <p:ph type="sldNum" sz="quarter" idx="5"/>
          </p:nvPr>
        </p:nvSpPr>
        <p:spPr>
          <a:ln/>
        </p:spPr>
        <p:txBody>
          <a:bodyPr/>
          <a:lstStyle/>
          <a:p>
            <a:fld id="{AC81D08D-93DD-4874-936F-38F1CD23CB81}" type="slidenum">
              <a:rPr lang="en-US" altLang="en-US"/>
              <a:pPr/>
              <a:t>297</a:t>
            </a:fld>
            <a:endParaRPr lang="en-US" altLang="en-US"/>
          </a:p>
        </p:txBody>
      </p:sp>
      <p:sp>
        <p:nvSpPr>
          <p:cNvPr id="703490" name="Rectangle 2">
            <a:extLst>
              <a:ext uri="{FF2B5EF4-FFF2-40B4-BE49-F238E27FC236}">
                <a16:creationId xmlns:a16="http://schemas.microsoft.com/office/drawing/2014/main" id="{0616DEC5-01AE-4B03-AFF5-3BFF18B9496A}"/>
              </a:ext>
            </a:extLst>
          </p:cNvPr>
          <p:cNvSpPr>
            <a:spLocks noGrp="1" noRot="1" noChangeAspect="1" noChangeArrowheads="1" noTextEdit="1"/>
          </p:cNvSpPr>
          <p:nvPr>
            <p:ph type="sldImg"/>
          </p:nvPr>
        </p:nvSpPr>
        <p:spPr>
          <a:ln/>
        </p:spPr>
      </p:sp>
      <p:sp>
        <p:nvSpPr>
          <p:cNvPr id="703491" name="Rectangle 3">
            <a:extLst>
              <a:ext uri="{FF2B5EF4-FFF2-40B4-BE49-F238E27FC236}">
                <a16:creationId xmlns:a16="http://schemas.microsoft.com/office/drawing/2014/main" id="{288E37B3-051F-49B4-9828-ED1FD283905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69445D-9847-4A87-8AE9-3E00592F4339}"/>
              </a:ext>
            </a:extLst>
          </p:cNvPr>
          <p:cNvSpPr>
            <a:spLocks noGrp="1" noChangeArrowheads="1"/>
          </p:cNvSpPr>
          <p:nvPr>
            <p:ph type="sldNum" sz="quarter" idx="5"/>
          </p:nvPr>
        </p:nvSpPr>
        <p:spPr>
          <a:ln/>
        </p:spPr>
        <p:txBody>
          <a:bodyPr/>
          <a:lstStyle/>
          <a:p>
            <a:fld id="{94ABBF8F-70E3-4CC6-88E7-4AAE1C555E1F}" type="slidenum">
              <a:rPr lang="en-US" altLang="en-US"/>
              <a:pPr/>
              <a:t>298</a:t>
            </a:fld>
            <a:endParaRPr lang="en-US" altLang="en-US"/>
          </a:p>
        </p:txBody>
      </p:sp>
      <p:sp>
        <p:nvSpPr>
          <p:cNvPr id="701442" name="Rectangle 2">
            <a:extLst>
              <a:ext uri="{FF2B5EF4-FFF2-40B4-BE49-F238E27FC236}">
                <a16:creationId xmlns:a16="http://schemas.microsoft.com/office/drawing/2014/main" id="{FAE4F039-7B23-4090-A0BF-7D4C23149E5D}"/>
              </a:ext>
            </a:extLst>
          </p:cNvPr>
          <p:cNvSpPr>
            <a:spLocks noGrp="1" noRot="1" noChangeAspect="1" noChangeArrowheads="1" noTextEdit="1"/>
          </p:cNvSpPr>
          <p:nvPr>
            <p:ph type="sldImg"/>
          </p:nvPr>
        </p:nvSpPr>
        <p:spPr>
          <a:ln/>
        </p:spPr>
      </p:sp>
      <p:sp>
        <p:nvSpPr>
          <p:cNvPr id="701443" name="Rectangle 3">
            <a:extLst>
              <a:ext uri="{FF2B5EF4-FFF2-40B4-BE49-F238E27FC236}">
                <a16:creationId xmlns:a16="http://schemas.microsoft.com/office/drawing/2014/main" id="{6EE25927-3C30-4AE0-9494-385D30EEB7E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2E8A74-1D36-43DE-9DD9-E76FE4054DFB}"/>
              </a:ext>
            </a:extLst>
          </p:cNvPr>
          <p:cNvSpPr>
            <a:spLocks noGrp="1" noChangeArrowheads="1"/>
          </p:cNvSpPr>
          <p:nvPr>
            <p:ph type="sldNum" sz="quarter" idx="5"/>
          </p:nvPr>
        </p:nvSpPr>
        <p:spPr>
          <a:ln/>
        </p:spPr>
        <p:txBody>
          <a:bodyPr/>
          <a:lstStyle/>
          <a:p>
            <a:fld id="{E653FC5D-CCE8-47B4-83B9-2B916A6E08EC}" type="slidenum">
              <a:rPr lang="en-US" altLang="en-US"/>
              <a:pPr/>
              <a:t>299</a:t>
            </a:fld>
            <a:endParaRPr lang="en-US" altLang="en-US"/>
          </a:p>
        </p:txBody>
      </p:sp>
      <p:sp>
        <p:nvSpPr>
          <p:cNvPr id="705538" name="Rectangle 2">
            <a:extLst>
              <a:ext uri="{FF2B5EF4-FFF2-40B4-BE49-F238E27FC236}">
                <a16:creationId xmlns:a16="http://schemas.microsoft.com/office/drawing/2014/main" id="{CD22BF8D-924E-4870-B10E-91D6E04FCA2C}"/>
              </a:ext>
            </a:extLst>
          </p:cNvPr>
          <p:cNvSpPr>
            <a:spLocks noGrp="1" noRot="1" noChangeAspect="1" noChangeArrowheads="1" noTextEdit="1"/>
          </p:cNvSpPr>
          <p:nvPr>
            <p:ph type="sldImg"/>
          </p:nvPr>
        </p:nvSpPr>
        <p:spPr>
          <a:ln/>
        </p:spPr>
      </p:sp>
      <p:sp>
        <p:nvSpPr>
          <p:cNvPr id="705539" name="Rectangle 3">
            <a:extLst>
              <a:ext uri="{FF2B5EF4-FFF2-40B4-BE49-F238E27FC236}">
                <a16:creationId xmlns:a16="http://schemas.microsoft.com/office/drawing/2014/main" id="{72BD5877-1A9A-41F7-A151-4D1DAE4ACA9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F05905-FC93-4404-AD5A-6CC109A1B9D7}"/>
              </a:ext>
            </a:extLst>
          </p:cNvPr>
          <p:cNvSpPr>
            <a:spLocks noGrp="1" noChangeArrowheads="1"/>
          </p:cNvSpPr>
          <p:nvPr>
            <p:ph type="sldNum" sz="quarter" idx="5"/>
          </p:nvPr>
        </p:nvSpPr>
        <p:spPr>
          <a:ln/>
        </p:spPr>
        <p:txBody>
          <a:bodyPr/>
          <a:lstStyle/>
          <a:p>
            <a:fld id="{3A2B2333-42AE-497E-9E46-45E5D35E45C7}" type="slidenum">
              <a:rPr lang="en-US" altLang="en-US"/>
              <a:pPr/>
              <a:t>300</a:t>
            </a:fld>
            <a:endParaRPr lang="en-US" altLang="en-US"/>
          </a:p>
        </p:txBody>
      </p:sp>
      <p:sp>
        <p:nvSpPr>
          <p:cNvPr id="707586" name="Rectangle 2">
            <a:extLst>
              <a:ext uri="{FF2B5EF4-FFF2-40B4-BE49-F238E27FC236}">
                <a16:creationId xmlns:a16="http://schemas.microsoft.com/office/drawing/2014/main" id="{D7BF2EC1-A012-4028-8BC4-F59C011AE47E}"/>
              </a:ext>
            </a:extLst>
          </p:cNvPr>
          <p:cNvSpPr>
            <a:spLocks noGrp="1" noRot="1" noChangeAspect="1" noChangeArrowheads="1" noTextEdit="1"/>
          </p:cNvSpPr>
          <p:nvPr>
            <p:ph type="sldImg"/>
          </p:nvPr>
        </p:nvSpPr>
        <p:spPr>
          <a:ln/>
        </p:spPr>
      </p:sp>
      <p:sp>
        <p:nvSpPr>
          <p:cNvPr id="707587" name="Rectangle 3">
            <a:extLst>
              <a:ext uri="{FF2B5EF4-FFF2-40B4-BE49-F238E27FC236}">
                <a16:creationId xmlns:a16="http://schemas.microsoft.com/office/drawing/2014/main" id="{7BC35044-BAC9-4A73-B927-EE15817D61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CC4A90-8B90-4A8B-B1C5-F2A7B930337A}"/>
              </a:ext>
            </a:extLst>
          </p:cNvPr>
          <p:cNvSpPr>
            <a:spLocks noGrp="1" noChangeArrowheads="1"/>
          </p:cNvSpPr>
          <p:nvPr>
            <p:ph type="sldNum" sz="quarter" idx="5"/>
          </p:nvPr>
        </p:nvSpPr>
        <p:spPr>
          <a:ln/>
        </p:spPr>
        <p:txBody>
          <a:bodyPr/>
          <a:lstStyle/>
          <a:p>
            <a:fld id="{A4EB6E8F-126E-44E7-B56E-214D1E1858A7}" type="slidenum">
              <a:rPr lang="en-US" altLang="en-US"/>
              <a:pPr/>
              <a:t>301</a:t>
            </a:fld>
            <a:endParaRPr lang="en-US" altLang="en-US"/>
          </a:p>
        </p:txBody>
      </p:sp>
      <p:sp>
        <p:nvSpPr>
          <p:cNvPr id="709634" name="Rectangle 2">
            <a:extLst>
              <a:ext uri="{FF2B5EF4-FFF2-40B4-BE49-F238E27FC236}">
                <a16:creationId xmlns:a16="http://schemas.microsoft.com/office/drawing/2014/main" id="{5DE3BA58-24CC-4636-B37C-04C2ED294543}"/>
              </a:ext>
            </a:extLst>
          </p:cNvPr>
          <p:cNvSpPr>
            <a:spLocks noGrp="1" noRot="1" noChangeAspect="1" noChangeArrowheads="1" noTextEdit="1"/>
          </p:cNvSpPr>
          <p:nvPr>
            <p:ph type="sldImg"/>
          </p:nvPr>
        </p:nvSpPr>
        <p:spPr>
          <a:ln/>
        </p:spPr>
      </p:sp>
      <p:sp>
        <p:nvSpPr>
          <p:cNvPr id="709635" name="Rectangle 3">
            <a:extLst>
              <a:ext uri="{FF2B5EF4-FFF2-40B4-BE49-F238E27FC236}">
                <a16:creationId xmlns:a16="http://schemas.microsoft.com/office/drawing/2014/main" id="{E6D486EE-B974-4C59-9E95-B59D36A950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1896F8-088C-4D75-A0D3-5220D3F52047}"/>
              </a:ext>
            </a:extLst>
          </p:cNvPr>
          <p:cNvSpPr>
            <a:spLocks noGrp="1" noChangeArrowheads="1"/>
          </p:cNvSpPr>
          <p:nvPr>
            <p:ph type="sldNum" sz="quarter" idx="5"/>
          </p:nvPr>
        </p:nvSpPr>
        <p:spPr>
          <a:ln/>
        </p:spPr>
        <p:txBody>
          <a:bodyPr/>
          <a:lstStyle/>
          <a:p>
            <a:fld id="{39BE0E17-870E-4C67-9D21-FEB59CABBEE0}" type="slidenum">
              <a:rPr lang="en-US" altLang="en-US"/>
              <a:pPr/>
              <a:t>99</a:t>
            </a:fld>
            <a:endParaRPr lang="en-US" altLang="en-US"/>
          </a:p>
        </p:txBody>
      </p:sp>
      <p:sp>
        <p:nvSpPr>
          <p:cNvPr id="289794" name="Rectangle 2">
            <a:extLst>
              <a:ext uri="{FF2B5EF4-FFF2-40B4-BE49-F238E27FC236}">
                <a16:creationId xmlns:a16="http://schemas.microsoft.com/office/drawing/2014/main" id="{39A801DC-01BB-449B-B146-58E6ADD5A49B}"/>
              </a:ext>
            </a:extLst>
          </p:cNvPr>
          <p:cNvSpPr>
            <a:spLocks noGrp="1" noRot="1" noChangeAspect="1" noChangeArrowheads="1" noTextEdit="1"/>
          </p:cNvSpPr>
          <p:nvPr>
            <p:ph type="sldImg"/>
          </p:nvPr>
        </p:nvSpPr>
        <p:spPr>
          <a:ln/>
        </p:spPr>
      </p:sp>
      <p:sp>
        <p:nvSpPr>
          <p:cNvPr id="289795" name="Rectangle 3">
            <a:extLst>
              <a:ext uri="{FF2B5EF4-FFF2-40B4-BE49-F238E27FC236}">
                <a16:creationId xmlns:a16="http://schemas.microsoft.com/office/drawing/2014/main" id="{D65F9E2C-A37F-492B-98A1-0938D275293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5A4E84-CE3B-4A7B-A60B-6247D41C6DBF}"/>
              </a:ext>
            </a:extLst>
          </p:cNvPr>
          <p:cNvSpPr>
            <a:spLocks noGrp="1" noChangeArrowheads="1"/>
          </p:cNvSpPr>
          <p:nvPr>
            <p:ph type="sldNum" sz="quarter" idx="5"/>
          </p:nvPr>
        </p:nvSpPr>
        <p:spPr>
          <a:ln/>
        </p:spPr>
        <p:txBody>
          <a:bodyPr/>
          <a:lstStyle/>
          <a:p>
            <a:fld id="{F84D2B7B-AA12-43EA-AD74-00E1C1269CB9}" type="slidenum">
              <a:rPr lang="en-US" altLang="en-US"/>
              <a:pPr/>
              <a:t>302</a:t>
            </a:fld>
            <a:endParaRPr lang="en-US" altLang="en-US"/>
          </a:p>
        </p:txBody>
      </p:sp>
      <p:sp>
        <p:nvSpPr>
          <p:cNvPr id="711682" name="Rectangle 2">
            <a:extLst>
              <a:ext uri="{FF2B5EF4-FFF2-40B4-BE49-F238E27FC236}">
                <a16:creationId xmlns:a16="http://schemas.microsoft.com/office/drawing/2014/main" id="{3FEA46D4-B984-4517-BDC0-8EBF1A7E056A}"/>
              </a:ext>
            </a:extLst>
          </p:cNvPr>
          <p:cNvSpPr>
            <a:spLocks noGrp="1" noRot="1" noChangeAspect="1" noChangeArrowheads="1" noTextEdit="1"/>
          </p:cNvSpPr>
          <p:nvPr>
            <p:ph type="sldImg"/>
          </p:nvPr>
        </p:nvSpPr>
        <p:spPr>
          <a:ln/>
        </p:spPr>
      </p:sp>
      <p:sp>
        <p:nvSpPr>
          <p:cNvPr id="711683" name="Rectangle 3">
            <a:extLst>
              <a:ext uri="{FF2B5EF4-FFF2-40B4-BE49-F238E27FC236}">
                <a16:creationId xmlns:a16="http://schemas.microsoft.com/office/drawing/2014/main" id="{E7658B4F-6784-45A8-B55E-7E1DD3317D4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376FB0-5AD8-4551-BA18-55FE3BA21289}"/>
              </a:ext>
            </a:extLst>
          </p:cNvPr>
          <p:cNvSpPr>
            <a:spLocks noGrp="1" noChangeArrowheads="1"/>
          </p:cNvSpPr>
          <p:nvPr>
            <p:ph type="sldNum" sz="quarter" idx="5"/>
          </p:nvPr>
        </p:nvSpPr>
        <p:spPr>
          <a:ln/>
        </p:spPr>
        <p:txBody>
          <a:bodyPr/>
          <a:lstStyle/>
          <a:p>
            <a:fld id="{4F038533-42B6-420A-A020-C7E71089EBAC}" type="slidenum">
              <a:rPr lang="en-US" altLang="en-US"/>
              <a:pPr/>
              <a:t>303</a:t>
            </a:fld>
            <a:endParaRPr lang="en-US" altLang="en-US"/>
          </a:p>
        </p:txBody>
      </p:sp>
      <p:sp>
        <p:nvSpPr>
          <p:cNvPr id="713730" name="Rectangle 2">
            <a:extLst>
              <a:ext uri="{FF2B5EF4-FFF2-40B4-BE49-F238E27FC236}">
                <a16:creationId xmlns:a16="http://schemas.microsoft.com/office/drawing/2014/main" id="{A43F9E9D-27FC-4B2B-BED0-D5E35B3DB97F}"/>
              </a:ext>
            </a:extLst>
          </p:cNvPr>
          <p:cNvSpPr>
            <a:spLocks noGrp="1" noRot="1" noChangeAspect="1" noChangeArrowheads="1" noTextEdit="1"/>
          </p:cNvSpPr>
          <p:nvPr>
            <p:ph type="sldImg"/>
          </p:nvPr>
        </p:nvSpPr>
        <p:spPr>
          <a:ln/>
        </p:spPr>
      </p:sp>
      <p:sp>
        <p:nvSpPr>
          <p:cNvPr id="713731" name="Rectangle 3">
            <a:extLst>
              <a:ext uri="{FF2B5EF4-FFF2-40B4-BE49-F238E27FC236}">
                <a16:creationId xmlns:a16="http://schemas.microsoft.com/office/drawing/2014/main" id="{1267F6CD-CE8E-4C49-AAEE-C6B276F564F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4BC133-2F22-4458-BBF5-B282C551710B}"/>
              </a:ext>
            </a:extLst>
          </p:cNvPr>
          <p:cNvSpPr>
            <a:spLocks noGrp="1" noChangeArrowheads="1"/>
          </p:cNvSpPr>
          <p:nvPr>
            <p:ph type="sldNum" sz="quarter" idx="5"/>
          </p:nvPr>
        </p:nvSpPr>
        <p:spPr>
          <a:ln/>
        </p:spPr>
        <p:txBody>
          <a:bodyPr/>
          <a:lstStyle/>
          <a:p>
            <a:fld id="{F3EDBD54-34B3-4561-8875-D0B4613DE685}" type="slidenum">
              <a:rPr lang="en-US" altLang="en-US"/>
              <a:pPr/>
              <a:t>304</a:t>
            </a:fld>
            <a:endParaRPr lang="en-US" altLang="en-US"/>
          </a:p>
        </p:txBody>
      </p:sp>
      <p:sp>
        <p:nvSpPr>
          <p:cNvPr id="715778" name="Rectangle 2">
            <a:extLst>
              <a:ext uri="{FF2B5EF4-FFF2-40B4-BE49-F238E27FC236}">
                <a16:creationId xmlns:a16="http://schemas.microsoft.com/office/drawing/2014/main" id="{9FF32033-D514-4B56-B69E-F475906DED91}"/>
              </a:ext>
            </a:extLst>
          </p:cNvPr>
          <p:cNvSpPr>
            <a:spLocks noGrp="1" noRot="1" noChangeAspect="1" noChangeArrowheads="1" noTextEdit="1"/>
          </p:cNvSpPr>
          <p:nvPr>
            <p:ph type="sldImg"/>
          </p:nvPr>
        </p:nvSpPr>
        <p:spPr>
          <a:ln/>
        </p:spPr>
      </p:sp>
      <p:sp>
        <p:nvSpPr>
          <p:cNvPr id="715779" name="Rectangle 3">
            <a:extLst>
              <a:ext uri="{FF2B5EF4-FFF2-40B4-BE49-F238E27FC236}">
                <a16:creationId xmlns:a16="http://schemas.microsoft.com/office/drawing/2014/main" id="{0EE45D0E-659A-48EE-B69E-408D852F6A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B3CC46-1C36-4C08-85E1-EAB451E50551}"/>
              </a:ext>
            </a:extLst>
          </p:cNvPr>
          <p:cNvSpPr>
            <a:spLocks noGrp="1" noChangeArrowheads="1"/>
          </p:cNvSpPr>
          <p:nvPr>
            <p:ph type="sldNum" sz="quarter" idx="5"/>
          </p:nvPr>
        </p:nvSpPr>
        <p:spPr>
          <a:ln/>
        </p:spPr>
        <p:txBody>
          <a:bodyPr/>
          <a:lstStyle/>
          <a:p>
            <a:fld id="{F43744B1-49FF-4DF5-A618-4289BFCB29B8}" type="slidenum">
              <a:rPr lang="en-US" altLang="en-US"/>
              <a:pPr/>
              <a:t>305</a:t>
            </a:fld>
            <a:endParaRPr lang="en-US" altLang="en-US"/>
          </a:p>
        </p:txBody>
      </p:sp>
      <p:sp>
        <p:nvSpPr>
          <p:cNvPr id="717826" name="Rectangle 2">
            <a:extLst>
              <a:ext uri="{FF2B5EF4-FFF2-40B4-BE49-F238E27FC236}">
                <a16:creationId xmlns:a16="http://schemas.microsoft.com/office/drawing/2014/main" id="{C0A6015B-64A8-4ACD-8CE6-281D8CE15DC0}"/>
              </a:ext>
            </a:extLst>
          </p:cNvPr>
          <p:cNvSpPr>
            <a:spLocks noGrp="1" noRot="1" noChangeAspect="1" noChangeArrowheads="1" noTextEdit="1"/>
          </p:cNvSpPr>
          <p:nvPr>
            <p:ph type="sldImg"/>
          </p:nvPr>
        </p:nvSpPr>
        <p:spPr>
          <a:ln/>
        </p:spPr>
      </p:sp>
      <p:sp>
        <p:nvSpPr>
          <p:cNvPr id="717827" name="Rectangle 3">
            <a:extLst>
              <a:ext uri="{FF2B5EF4-FFF2-40B4-BE49-F238E27FC236}">
                <a16:creationId xmlns:a16="http://schemas.microsoft.com/office/drawing/2014/main" id="{68CAD789-1A80-408D-9CE5-83BA0E98EF4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2F6FFC-DFEA-4E7F-BE33-312D6EF5C468}"/>
              </a:ext>
            </a:extLst>
          </p:cNvPr>
          <p:cNvSpPr>
            <a:spLocks noGrp="1" noChangeArrowheads="1"/>
          </p:cNvSpPr>
          <p:nvPr>
            <p:ph type="sldNum" sz="quarter" idx="5"/>
          </p:nvPr>
        </p:nvSpPr>
        <p:spPr>
          <a:ln/>
        </p:spPr>
        <p:txBody>
          <a:bodyPr/>
          <a:lstStyle/>
          <a:p>
            <a:fld id="{29ABC980-0D44-4B31-B4B2-CB08B180BA88}" type="slidenum">
              <a:rPr lang="en-US" altLang="en-US"/>
              <a:pPr/>
              <a:t>306</a:t>
            </a:fld>
            <a:endParaRPr lang="en-US" altLang="en-US"/>
          </a:p>
        </p:txBody>
      </p:sp>
      <p:sp>
        <p:nvSpPr>
          <p:cNvPr id="719874" name="Rectangle 2">
            <a:extLst>
              <a:ext uri="{FF2B5EF4-FFF2-40B4-BE49-F238E27FC236}">
                <a16:creationId xmlns:a16="http://schemas.microsoft.com/office/drawing/2014/main" id="{07D60CBF-7090-43DF-BB6E-CD64F7D764E1}"/>
              </a:ext>
            </a:extLst>
          </p:cNvPr>
          <p:cNvSpPr>
            <a:spLocks noGrp="1" noRot="1" noChangeAspect="1" noChangeArrowheads="1" noTextEdit="1"/>
          </p:cNvSpPr>
          <p:nvPr>
            <p:ph type="sldImg"/>
          </p:nvPr>
        </p:nvSpPr>
        <p:spPr>
          <a:ln/>
        </p:spPr>
      </p:sp>
      <p:sp>
        <p:nvSpPr>
          <p:cNvPr id="719875" name="Rectangle 3">
            <a:extLst>
              <a:ext uri="{FF2B5EF4-FFF2-40B4-BE49-F238E27FC236}">
                <a16:creationId xmlns:a16="http://schemas.microsoft.com/office/drawing/2014/main" id="{AE00E5F4-795E-43C2-8C9B-58FB7973297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38D793-205C-4028-B56B-CDECF5F724E2}"/>
              </a:ext>
            </a:extLst>
          </p:cNvPr>
          <p:cNvSpPr>
            <a:spLocks noGrp="1" noChangeArrowheads="1"/>
          </p:cNvSpPr>
          <p:nvPr>
            <p:ph type="sldNum" sz="quarter" idx="5"/>
          </p:nvPr>
        </p:nvSpPr>
        <p:spPr>
          <a:ln/>
        </p:spPr>
        <p:txBody>
          <a:bodyPr/>
          <a:lstStyle/>
          <a:p>
            <a:fld id="{3F7755D5-FC6C-43B9-BADB-2FB48912C775}" type="slidenum">
              <a:rPr lang="en-US" altLang="en-US"/>
              <a:pPr/>
              <a:t>307</a:t>
            </a:fld>
            <a:endParaRPr lang="en-US" altLang="en-US"/>
          </a:p>
        </p:txBody>
      </p:sp>
      <p:sp>
        <p:nvSpPr>
          <p:cNvPr id="721922" name="Rectangle 2">
            <a:extLst>
              <a:ext uri="{FF2B5EF4-FFF2-40B4-BE49-F238E27FC236}">
                <a16:creationId xmlns:a16="http://schemas.microsoft.com/office/drawing/2014/main" id="{F60164A7-EFB1-41DE-B2FE-CBA79FC43ADF}"/>
              </a:ext>
            </a:extLst>
          </p:cNvPr>
          <p:cNvSpPr>
            <a:spLocks noGrp="1" noRot="1" noChangeAspect="1" noChangeArrowheads="1" noTextEdit="1"/>
          </p:cNvSpPr>
          <p:nvPr>
            <p:ph type="sldImg"/>
          </p:nvPr>
        </p:nvSpPr>
        <p:spPr>
          <a:ln/>
        </p:spPr>
      </p:sp>
      <p:sp>
        <p:nvSpPr>
          <p:cNvPr id="721923" name="Rectangle 3">
            <a:extLst>
              <a:ext uri="{FF2B5EF4-FFF2-40B4-BE49-F238E27FC236}">
                <a16:creationId xmlns:a16="http://schemas.microsoft.com/office/drawing/2014/main" id="{DC80971E-765B-47B0-8E6B-87DB0AE5A1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257322-7AB2-4097-BFD7-18ECC12CB34A}"/>
              </a:ext>
            </a:extLst>
          </p:cNvPr>
          <p:cNvSpPr>
            <a:spLocks noGrp="1" noChangeArrowheads="1"/>
          </p:cNvSpPr>
          <p:nvPr>
            <p:ph type="sldNum" sz="quarter" idx="5"/>
          </p:nvPr>
        </p:nvSpPr>
        <p:spPr>
          <a:ln/>
        </p:spPr>
        <p:txBody>
          <a:bodyPr/>
          <a:lstStyle/>
          <a:p>
            <a:fld id="{2DF3262F-1CCA-43A7-A686-6188EB457C81}" type="slidenum">
              <a:rPr lang="en-US" altLang="en-US"/>
              <a:pPr/>
              <a:t>308</a:t>
            </a:fld>
            <a:endParaRPr lang="en-US" altLang="en-US"/>
          </a:p>
        </p:txBody>
      </p:sp>
      <p:sp>
        <p:nvSpPr>
          <p:cNvPr id="723970" name="Rectangle 2">
            <a:extLst>
              <a:ext uri="{FF2B5EF4-FFF2-40B4-BE49-F238E27FC236}">
                <a16:creationId xmlns:a16="http://schemas.microsoft.com/office/drawing/2014/main" id="{B14C3DDB-D01F-4147-A17A-311113726DAA}"/>
              </a:ext>
            </a:extLst>
          </p:cNvPr>
          <p:cNvSpPr>
            <a:spLocks noGrp="1" noRot="1" noChangeAspect="1" noChangeArrowheads="1" noTextEdit="1"/>
          </p:cNvSpPr>
          <p:nvPr>
            <p:ph type="sldImg"/>
          </p:nvPr>
        </p:nvSpPr>
        <p:spPr>
          <a:ln/>
        </p:spPr>
      </p:sp>
      <p:sp>
        <p:nvSpPr>
          <p:cNvPr id="723971" name="Rectangle 3">
            <a:extLst>
              <a:ext uri="{FF2B5EF4-FFF2-40B4-BE49-F238E27FC236}">
                <a16:creationId xmlns:a16="http://schemas.microsoft.com/office/drawing/2014/main" id="{B3DC20FA-4C95-4920-A9C9-F18474C47E6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09E1F4-F0C0-4E13-AAB1-83681B52C78E}"/>
              </a:ext>
            </a:extLst>
          </p:cNvPr>
          <p:cNvSpPr>
            <a:spLocks noGrp="1" noChangeArrowheads="1"/>
          </p:cNvSpPr>
          <p:nvPr>
            <p:ph type="sldNum" sz="quarter" idx="5"/>
          </p:nvPr>
        </p:nvSpPr>
        <p:spPr>
          <a:ln/>
        </p:spPr>
        <p:txBody>
          <a:bodyPr/>
          <a:lstStyle/>
          <a:p>
            <a:fld id="{EA33BDB9-8E7A-4255-A923-793CFEF9E025}" type="slidenum">
              <a:rPr lang="en-US" altLang="en-US"/>
              <a:pPr/>
              <a:t>309</a:t>
            </a:fld>
            <a:endParaRPr lang="en-US" altLang="en-US"/>
          </a:p>
        </p:txBody>
      </p:sp>
      <p:sp>
        <p:nvSpPr>
          <p:cNvPr id="726018" name="Rectangle 2">
            <a:extLst>
              <a:ext uri="{FF2B5EF4-FFF2-40B4-BE49-F238E27FC236}">
                <a16:creationId xmlns:a16="http://schemas.microsoft.com/office/drawing/2014/main" id="{B6C9095C-D839-4463-8AD7-5E667B7E28C4}"/>
              </a:ext>
            </a:extLst>
          </p:cNvPr>
          <p:cNvSpPr>
            <a:spLocks noGrp="1" noRot="1" noChangeAspect="1" noChangeArrowheads="1" noTextEdit="1"/>
          </p:cNvSpPr>
          <p:nvPr>
            <p:ph type="sldImg"/>
          </p:nvPr>
        </p:nvSpPr>
        <p:spPr>
          <a:ln/>
        </p:spPr>
      </p:sp>
      <p:sp>
        <p:nvSpPr>
          <p:cNvPr id="726019" name="Rectangle 3">
            <a:extLst>
              <a:ext uri="{FF2B5EF4-FFF2-40B4-BE49-F238E27FC236}">
                <a16:creationId xmlns:a16="http://schemas.microsoft.com/office/drawing/2014/main" id="{B802106A-C06C-4766-B79E-E5B148BFAFA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34AB01-EA49-46E0-9C55-7D07CC47FAAB}"/>
              </a:ext>
            </a:extLst>
          </p:cNvPr>
          <p:cNvSpPr>
            <a:spLocks noGrp="1" noChangeArrowheads="1"/>
          </p:cNvSpPr>
          <p:nvPr>
            <p:ph type="sldNum" sz="quarter" idx="5"/>
          </p:nvPr>
        </p:nvSpPr>
        <p:spPr>
          <a:ln/>
        </p:spPr>
        <p:txBody>
          <a:bodyPr/>
          <a:lstStyle/>
          <a:p>
            <a:fld id="{41E3BE0E-9822-499C-A25B-B361E01006B5}" type="slidenum">
              <a:rPr lang="en-US" altLang="en-US"/>
              <a:pPr/>
              <a:t>310</a:t>
            </a:fld>
            <a:endParaRPr lang="en-US" altLang="en-US"/>
          </a:p>
        </p:txBody>
      </p:sp>
      <p:sp>
        <p:nvSpPr>
          <p:cNvPr id="728066" name="Rectangle 2">
            <a:extLst>
              <a:ext uri="{FF2B5EF4-FFF2-40B4-BE49-F238E27FC236}">
                <a16:creationId xmlns:a16="http://schemas.microsoft.com/office/drawing/2014/main" id="{F9795407-D35D-4C49-A74B-42A1FA502028}"/>
              </a:ext>
            </a:extLst>
          </p:cNvPr>
          <p:cNvSpPr>
            <a:spLocks noGrp="1" noRot="1" noChangeAspect="1" noChangeArrowheads="1" noTextEdit="1"/>
          </p:cNvSpPr>
          <p:nvPr>
            <p:ph type="sldImg"/>
          </p:nvPr>
        </p:nvSpPr>
        <p:spPr>
          <a:ln/>
        </p:spPr>
      </p:sp>
      <p:sp>
        <p:nvSpPr>
          <p:cNvPr id="728067" name="Rectangle 3">
            <a:extLst>
              <a:ext uri="{FF2B5EF4-FFF2-40B4-BE49-F238E27FC236}">
                <a16:creationId xmlns:a16="http://schemas.microsoft.com/office/drawing/2014/main" id="{53FB92FA-1E34-457F-B31C-EAEDD088E02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59CB47-0CD1-443D-AB72-7C0B14D399E1}"/>
              </a:ext>
            </a:extLst>
          </p:cNvPr>
          <p:cNvSpPr>
            <a:spLocks noGrp="1" noChangeArrowheads="1"/>
          </p:cNvSpPr>
          <p:nvPr>
            <p:ph type="sldNum" sz="quarter" idx="5"/>
          </p:nvPr>
        </p:nvSpPr>
        <p:spPr>
          <a:ln/>
        </p:spPr>
        <p:txBody>
          <a:bodyPr/>
          <a:lstStyle/>
          <a:p>
            <a:fld id="{C4208856-0076-4C6D-80AA-BD31F64E74C6}" type="slidenum">
              <a:rPr lang="en-US" altLang="en-US"/>
              <a:pPr/>
              <a:t>311</a:t>
            </a:fld>
            <a:endParaRPr lang="en-US" altLang="en-US"/>
          </a:p>
        </p:txBody>
      </p:sp>
      <p:sp>
        <p:nvSpPr>
          <p:cNvPr id="730114" name="Rectangle 2">
            <a:extLst>
              <a:ext uri="{FF2B5EF4-FFF2-40B4-BE49-F238E27FC236}">
                <a16:creationId xmlns:a16="http://schemas.microsoft.com/office/drawing/2014/main" id="{FEF51C89-D21B-440D-B1D8-5C8518D1856E}"/>
              </a:ext>
            </a:extLst>
          </p:cNvPr>
          <p:cNvSpPr>
            <a:spLocks noGrp="1" noRot="1" noChangeAspect="1" noChangeArrowheads="1" noTextEdit="1"/>
          </p:cNvSpPr>
          <p:nvPr>
            <p:ph type="sldImg"/>
          </p:nvPr>
        </p:nvSpPr>
        <p:spPr>
          <a:ln/>
        </p:spPr>
      </p:sp>
      <p:sp>
        <p:nvSpPr>
          <p:cNvPr id="730115" name="Rectangle 3">
            <a:extLst>
              <a:ext uri="{FF2B5EF4-FFF2-40B4-BE49-F238E27FC236}">
                <a16:creationId xmlns:a16="http://schemas.microsoft.com/office/drawing/2014/main" id="{863FF153-5BCE-418B-9FA3-84A51D7067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FC32ED-4995-4889-B576-DFDED5791134}"/>
              </a:ext>
            </a:extLst>
          </p:cNvPr>
          <p:cNvSpPr>
            <a:spLocks noGrp="1" noChangeArrowheads="1"/>
          </p:cNvSpPr>
          <p:nvPr>
            <p:ph type="sldNum" sz="quarter" idx="5"/>
          </p:nvPr>
        </p:nvSpPr>
        <p:spPr>
          <a:ln/>
        </p:spPr>
        <p:txBody>
          <a:bodyPr/>
          <a:lstStyle/>
          <a:p>
            <a:fld id="{03FBDE35-0525-4DAA-B1E0-2E2C04AC45E2}" type="slidenum">
              <a:rPr lang="en-US" altLang="en-US"/>
              <a:pPr/>
              <a:t>100</a:t>
            </a:fld>
            <a:endParaRPr lang="en-US" altLang="en-US"/>
          </a:p>
        </p:txBody>
      </p:sp>
      <p:sp>
        <p:nvSpPr>
          <p:cNvPr id="253954" name="Rectangle 2">
            <a:extLst>
              <a:ext uri="{FF2B5EF4-FFF2-40B4-BE49-F238E27FC236}">
                <a16:creationId xmlns:a16="http://schemas.microsoft.com/office/drawing/2014/main" id="{A1AB040F-D481-4E21-ABA1-97DAD58EA98C}"/>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2F38EC54-1441-4161-B4FF-BE0D5D7E0A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D7F55C-9F70-479D-8AC2-670D0F63C43D}"/>
              </a:ext>
            </a:extLst>
          </p:cNvPr>
          <p:cNvSpPr>
            <a:spLocks noGrp="1" noChangeArrowheads="1"/>
          </p:cNvSpPr>
          <p:nvPr>
            <p:ph type="sldNum" sz="quarter" idx="5"/>
          </p:nvPr>
        </p:nvSpPr>
        <p:spPr>
          <a:ln/>
        </p:spPr>
        <p:txBody>
          <a:bodyPr/>
          <a:lstStyle/>
          <a:p>
            <a:fld id="{4390785C-B21D-46AF-8493-A6F19FBEF77A}" type="slidenum">
              <a:rPr lang="en-US" altLang="en-US"/>
              <a:pPr/>
              <a:t>312</a:t>
            </a:fld>
            <a:endParaRPr lang="en-US" altLang="en-US"/>
          </a:p>
        </p:txBody>
      </p:sp>
      <p:sp>
        <p:nvSpPr>
          <p:cNvPr id="732162" name="Rectangle 2">
            <a:extLst>
              <a:ext uri="{FF2B5EF4-FFF2-40B4-BE49-F238E27FC236}">
                <a16:creationId xmlns:a16="http://schemas.microsoft.com/office/drawing/2014/main" id="{ACD25333-64A5-43BE-9B69-9CC9C89469AE}"/>
              </a:ext>
            </a:extLst>
          </p:cNvPr>
          <p:cNvSpPr>
            <a:spLocks noGrp="1" noRot="1" noChangeAspect="1" noChangeArrowheads="1" noTextEdit="1"/>
          </p:cNvSpPr>
          <p:nvPr>
            <p:ph type="sldImg"/>
          </p:nvPr>
        </p:nvSpPr>
        <p:spPr>
          <a:ln/>
        </p:spPr>
      </p:sp>
      <p:sp>
        <p:nvSpPr>
          <p:cNvPr id="732163" name="Rectangle 3">
            <a:extLst>
              <a:ext uri="{FF2B5EF4-FFF2-40B4-BE49-F238E27FC236}">
                <a16:creationId xmlns:a16="http://schemas.microsoft.com/office/drawing/2014/main" id="{18F047FA-EA73-4577-9B17-2276F114650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93F2EC-E31E-4BD6-904B-191D62F94648}"/>
              </a:ext>
            </a:extLst>
          </p:cNvPr>
          <p:cNvSpPr>
            <a:spLocks noGrp="1" noChangeArrowheads="1"/>
          </p:cNvSpPr>
          <p:nvPr>
            <p:ph type="sldNum" sz="quarter" idx="5"/>
          </p:nvPr>
        </p:nvSpPr>
        <p:spPr>
          <a:ln/>
        </p:spPr>
        <p:txBody>
          <a:bodyPr/>
          <a:lstStyle/>
          <a:p>
            <a:fld id="{1FBFC15E-9C02-40D9-B35F-6CF5FCE760F9}" type="slidenum">
              <a:rPr lang="en-US" altLang="en-US"/>
              <a:pPr/>
              <a:t>313</a:t>
            </a:fld>
            <a:endParaRPr lang="en-US" altLang="en-US"/>
          </a:p>
        </p:txBody>
      </p:sp>
      <p:sp>
        <p:nvSpPr>
          <p:cNvPr id="734210" name="Rectangle 2">
            <a:extLst>
              <a:ext uri="{FF2B5EF4-FFF2-40B4-BE49-F238E27FC236}">
                <a16:creationId xmlns:a16="http://schemas.microsoft.com/office/drawing/2014/main" id="{75DF642C-5B3B-4210-AB71-6981D8D26CFE}"/>
              </a:ext>
            </a:extLst>
          </p:cNvPr>
          <p:cNvSpPr>
            <a:spLocks noGrp="1" noRot="1" noChangeAspect="1" noChangeArrowheads="1" noTextEdit="1"/>
          </p:cNvSpPr>
          <p:nvPr>
            <p:ph type="sldImg"/>
          </p:nvPr>
        </p:nvSpPr>
        <p:spPr>
          <a:ln/>
        </p:spPr>
      </p:sp>
      <p:sp>
        <p:nvSpPr>
          <p:cNvPr id="734211" name="Rectangle 3">
            <a:extLst>
              <a:ext uri="{FF2B5EF4-FFF2-40B4-BE49-F238E27FC236}">
                <a16:creationId xmlns:a16="http://schemas.microsoft.com/office/drawing/2014/main" id="{231A6AA1-D6B8-4557-9E27-4AE89DDD9DF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94B93C-CDC2-4373-A3C0-7B9DBC1BE30D}"/>
              </a:ext>
            </a:extLst>
          </p:cNvPr>
          <p:cNvSpPr>
            <a:spLocks noGrp="1" noChangeArrowheads="1"/>
          </p:cNvSpPr>
          <p:nvPr>
            <p:ph type="sldNum" sz="quarter" idx="5"/>
          </p:nvPr>
        </p:nvSpPr>
        <p:spPr>
          <a:ln/>
        </p:spPr>
        <p:txBody>
          <a:bodyPr/>
          <a:lstStyle/>
          <a:p>
            <a:fld id="{F84F7C3D-0FE5-4C2F-8657-9CF29F6D390A}" type="slidenum">
              <a:rPr lang="en-US" altLang="en-US"/>
              <a:pPr/>
              <a:t>314</a:t>
            </a:fld>
            <a:endParaRPr lang="en-US" altLang="en-US"/>
          </a:p>
        </p:txBody>
      </p:sp>
      <p:sp>
        <p:nvSpPr>
          <p:cNvPr id="736258" name="Rectangle 2">
            <a:extLst>
              <a:ext uri="{FF2B5EF4-FFF2-40B4-BE49-F238E27FC236}">
                <a16:creationId xmlns:a16="http://schemas.microsoft.com/office/drawing/2014/main" id="{5598B657-6034-45B9-B310-CF8EFF4FBB02}"/>
              </a:ext>
            </a:extLst>
          </p:cNvPr>
          <p:cNvSpPr>
            <a:spLocks noGrp="1" noRot="1" noChangeAspect="1" noChangeArrowheads="1" noTextEdit="1"/>
          </p:cNvSpPr>
          <p:nvPr>
            <p:ph type="sldImg"/>
          </p:nvPr>
        </p:nvSpPr>
        <p:spPr>
          <a:ln/>
        </p:spPr>
      </p:sp>
      <p:sp>
        <p:nvSpPr>
          <p:cNvPr id="736259" name="Rectangle 3">
            <a:extLst>
              <a:ext uri="{FF2B5EF4-FFF2-40B4-BE49-F238E27FC236}">
                <a16:creationId xmlns:a16="http://schemas.microsoft.com/office/drawing/2014/main" id="{9E8C91CF-B951-45AD-8016-1299D50D264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86FF1F-10F5-4ADD-AF27-9403D4FDF7A4}"/>
              </a:ext>
            </a:extLst>
          </p:cNvPr>
          <p:cNvSpPr>
            <a:spLocks noGrp="1" noChangeArrowheads="1"/>
          </p:cNvSpPr>
          <p:nvPr>
            <p:ph type="sldNum" sz="quarter" idx="5"/>
          </p:nvPr>
        </p:nvSpPr>
        <p:spPr>
          <a:ln/>
        </p:spPr>
        <p:txBody>
          <a:bodyPr/>
          <a:lstStyle/>
          <a:p>
            <a:fld id="{B0DB5C1D-D433-41D0-A7BB-F2ABF9B1C11C}" type="slidenum">
              <a:rPr lang="en-US" altLang="en-US"/>
              <a:pPr/>
              <a:t>315</a:t>
            </a:fld>
            <a:endParaRPr lang="en-US" altLang="en-US"/>
          </a:p>
        </p:txBody>
      </p:sp>
      <p:sp>
        <p:nvSpPr>
          <p:cNvPr id="738306" name="Rectangle 2">
            <a:extLst>
              <a:ext uri="{FF2B5EF4-FFF2-40B4-BE49-F238E27FC236}">
                <a16:creationId xmlns:a16="http://schemas.microsoft.com/office/drawing/2014/main" id="{EF3EADDD-7184-4771-BB09-FBF6F078C120}"/>
              </a:ext>
            </a:extLst>
          </p:cNvPr>
          <p:cNvSpPr>
            <a:spLocks noGrp="1" noRot="1" noChangeAspect="1" noChangeArrowheads="1" noTextEdit="1"/>
          </p:cNvSpPr>
          <p:nvPr>
            <p:ph type="sldImg"/>
          </p:nvPr>
        </p:nvSpPr>
        <p:spPr>
          <a:ln/>
        </p:spPr>
      </p:sp>
      <p:sp>
        <p:nvSpPr>
          <p:cNvPr id="738307" name="Rectangle 3">
            <a:extLst>
              <a:ext uri="{FF2B5EF4-FFF2-40B4-BE49-F238E27FC236}">
                <a16:creationId xmlns:a16="http://schemas.microsoft.com/office/drawing/2014/main" id="{4AB0035D-0FDF-4FB5-9105-02F8FC5173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6B5023-1721-4BC4-8457-B674C99C9A87}"/>
              </a:ext>
            </a:extLst>
          </p:cNvPr>
          <p:cNvSpPr>
            <a:spLocks noGrp="1" noChangeArrowheads="1"/>
          </p:cNvSpPr>
          <p:nvPr>
            <p:ph type="sldNum" sz="quarter" idx="5"/>
          </p:nvPr>
        </p:nvSpPr>
        <p:spPr>
          <a:ln/>
        </p:spPr>
        <p:txBody>
          <a:bodyPr/>
          <a:lstStyle/>
          <a:p>
            <a:fld id="{24A42D4E-5EA3-4A3A-B596-EA8F28BD7FA9}" type="slidenum">
              <a:rPr lang="en-US" altLang="en-US"/>
              <a:pPr/>
              <a:t>316</a:t>
            </a:fld>
            <a:endParaRPr lang="en-US" altLang="en-US"/>
          </a:p>
        </p:txBody>
      </p:sp>
      <p:sp>
        <p:nvSpPr>
          <p:cNvPr id="740354" name="Rectangle 2">
            <a:extLst>
              <a:ext uri="{FF2B5EF4-FFF2-40B4-BE49-F238E27FC236}">
                <a16:creationId xmlns:a16="http://schemas.microsoft.com/office/drawing/2014/main" id="{0CE0E44F-6566-43BA-B0D1-D982DA6C3989}"/>
              </a:ext>
            </a:extLst>
          </p:cNvPr>
          <p:cNvSpPr>
            <a:spLocks noGrp="1" noRot="1" noChangeAspect="1" noChangeArrowheads="1" noTextEdit="1"/>
          </p:cNvSpPr>
          <p:nvPr>
            <p:ph type="sldImg"/>
          </p:nvPr>
        </p:nvSpPr>
        <p:spPr>
          <a:ln/>
        </p:spPr>
      </p:sp>
      <p:sp>
        <p:nvSpPr>
          <p:cNvPr id="740355" name="Rectangle 3">
            <a:extLst>
              <a:ext uri="{FF2B5EF4-FFF2-40B4-BE49-F238E27FC236}">
                <a16:creationId xmlns:a16="http://schemas.microsoft.com/office/drawing/2014/main" id="{45CFF459-5495-466F-815D-930C9B2A630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07CEC9-1FA6-4AEF-8E69-48F893A057D0}"/>
              </a:ext>
            </a:extLst>
          </p:cNvPr>
          <p:cNvSpPr>
            <a:spLocks noGrp="1" noChangeArrowheads="1"/>
          </p:cNvSpPr>
          <p:nvPr>
            <p:ph type="sldNum" sz="quarter" idx="5"/>
          </p:nvPr>
        </p:nvSpPr>
        <p:spPr>
          <a:ln/>
        </p:spPr>
        <p:txBody>
          <a:bodyPr/>
          <a:lstStyle/>
          <a:p>
            <a:fld id="{F1942011-9F27-416D-AB81-28AB4F52B240}" type="slidenum">
              <a:rPr lang="en-US" altLang="en-US"/>
              <a:pPr/>
              <a:t>317</a:t>
            </a:fld>
            <a:endParaRPr lang="en-US" altLang="en-US"/>
          </a:p>
        </p:txBody>
      </p:sp>
      <p:sp>
        <p:nvSpPr>
          <p:cNvPr id="742402" name="Rectangle 2">
            <a:extLst>
              <a:ext uri="{FF2B5EF4-FFF2-40B4-BE49-F238E27FC236}">
                <a16:creationId xmlns:a16="http://schemas.microsoft.com/office/drawing/2014/main" id="{00298D45-A249-4C48-8606-759830B31BDD}"/>
              </a:ext>
            </a:extLst>
          </p:cNvPr>
          <p:cNvSpPr>
            <a:spLocks noGrp="1" noRot="1" noChangeAspect="1" noChangeArrowheads="1" noTextEdit="1"/>
          </p:cNvSpPr>
          <p:nvPr>
            <p:ph type="sldImg"/>
          </p:nvPr>
        </p:nvSpPr>
        <p:spPr>
          <a:ln/>
        </p:spPr>
      </p:sp>
      <p:sp>
        <p:nvSpPr>
          <p:cNvPr id="742403" name="Rectangle 3">
            <a:extLst>
              <a:ext uri="{FF2B5EF4-FFF2-40B4-BE49-F238E27FC236}">
                <a16:creationId xmlns:a16="http://schemas.microsoft.com/office/drawing/2014/main" id="{3DA224FE-B63E-4F51-8A34-CB2F1F8AFF2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4D5FDE-ECFE-4DE6-B941-1B87B04043C0}"/>
              </a:ext>
            </a:extLst>
          </p:cNvPr>
          <p:cNvSpPr>
            <a:spLocks noGrp="1" noChangeArrowheads="1"/>
          </p:cNvSpPr>
          <p:nvPr>
            <p:ph type="sldNum" sz="quarter" idx="5"/>
          </p:nvPr>
        </p:nvSpPr>
        <p:spPr>
          <a:ln/>
        </p:spPr>
        <p:txBody>
          <a:bodyPr/>
          <a:lstStyle/>
          <a:p>
            <a:fld id="{BC88829D-E326-48F6-A4D0-38DD57896C17}" type="slidenum">
              <a:rPr lang="en-US" altLang="en-US"/>
              <a:pPr/>
              <a:t>318</a:t>
            </a:fld>
            <a:endParaRPr lang="en-US" altLang="en-US"/>
          </a:p>
        </p:txBody>
      </p:sp>
      <p:sp>
        <p:nvSpPr>
          <p:cNvPr id="744450" name="Rectangle 2">
            <a:extLst>
              <a:ext uri="{FF2B5EF4-FFF2-40B4-BE49-F238E27FC236}">
                <a16:creationId xmlns:a16="http://schemas.microsoft.com/office/drawing/2014/main" id="{724A617F-B7BE-4C12-8788-79CA1AD968E4}"/>
              </a:ext>
            </a:extLst>
          </p:cNvPr>
          <p:cNvSpPr>
            <a:spLocks noGrp="1" noRot="1" noChangeAspect="1" noChangeArrowheads="1" noTextEdit="1"/>
          </p:cNvSpPr>
          <p:nvPr>
            <p:ph type="sldImg"/>
          </p:nvPr>
        </p:nvSpPr>
        <p:spPr>
          <a:ln/>
        </p:spPr>
      </p:sp>
      <p:sp>
        <p:nvSpPr>
          <p:cNvPr id="744451" name="Rectangle 3">
            <a:extLst>
              <a:ext uri="{FF2B5EF4-FFF2-40B4-BE49-F238E27FC236}">
                <a16:creationId xmlns:a16="http://schemas.microsoft.com/office/drawing/2014/main" id="{0F35BC51-B1D1-4C66-B278-AE8FEEE53B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F88EE6-3851-4A72-A441-82F6834B9061}"/>
              </a:ext>
            </a:extLst>
          </p:cNvPr>
          <p:cNvSpPr>
            <a:spLocks noGrp="1" noChangeArrowheads="1"/>
          </p:cNvSpPr>
          <p:nvPr>
            <p:ph type="sldNum" sz="quarter" idx="5"/>
          </p:nvPr>
        </p:nvSpPr>
        <p:spPr>
          <a:ln/>
        </p:spPr>
        <p:txBody>
          <a:bodyPr/>
          <a:lstStyle/>
          <a:p>
            <a:fld id="{A573D364-BD6A-44C9-92A6-E6328563A8DD}" type="slidenum">
              <a:rPr lang="en-US" altLang="en-US"/>
              <a:pPr/>
              <a:t>319</a:t>
            </a:fld>
            <a:endParaRPr lang="en-US" altLang="en-US"/>
          </a:p>
        </p:txBody>
      </p:sp>
      <p:sp>
        <p:nvSpPr>
          <p:cNvPr id="746498" name="Rectangle 2">
            <a:extLst>
              <a:ext uri="{FF2B5EF4-FFF2-40B4-BE49-F238E27FC236}">
                <a16:creationId xmlns:a16="http://schemas.microsoft.com/office/drawing/2014/main" id="{F6495455-CAFE-4CF9-9979-EAA011F31C5C}"/>
              </a:ext>
            </a:extLst>
          </p:cNvPr>
          <p:cNvSpPr>
            <a:spLocks noGrp="1" noRot="1" noChangeAspect="1" noChangeArrowheads="1" noTextEdit="1"/>
          </p:cNvSpPr>
          <p:nvPr>
            <p:ph type="sldImg"/>
          </p:nvPr>
        </p:nvSpPr>
        <p:spPr>
          <a:ln/>
        </p:spPr>
      </p:sp>
      <p:sp>
        <p:nvSpPr>
          <p:cNvPr id="746499" name="Rectangle 3">
            <a:extLst>
              <a:ext uri="{FF2B5EF4-FFF2-40B4-BE49-F238E27FC236}">
                <a16:creationId xmlns:a16="http://schemas.microsoft.com/office/drawing/2014/main" id="{32FDC9A6-A137-414A-921F-2AFE21FB845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4F7A93-01BA-4319-A4E9-D3A1C25D9B5C}"/>
              </a:ext>
            </a:extLst>
          </p:cNvPr>
          <p:cNvSpPr>
            <a:spLocks noGrp="1" noChangeArrowheads="1"/>
          </p:cNvSpPr>
          <p:nvPr>
            <p:ph type="sldNum" sz="quarter" idx="5"/>
          </p:nvPr>
        </p:nvSpPr>
        <p:spPr>
          <a:ln/>
        </p:spPr>
        <p:txBody>
          <a:bodyPr/>
          <a:lstStyle/>
          <a:p>
            <a:fld id="{FFCE8167-AC13-48DA-A25E-6E76AAD62A97}" type="slidenum">
              <a:rPr lang="en-US" altLang="en-US"/>
              <a:pPr/>
              <a:t>320</a:t>
            </a:fld>
            <a:endParaRPr lang="en-US" altLang="en-US"/>
          </a:p>
        </p:txBody>
      </p:sp>
      <p:sp>
        <p:nvSpPr>
          <p:cNvPr id="748546" name="Rectangle 2">
            <a:extLst>
              <a:ext uri="{FF2B5EF4-FFF2-40B4-BE49-F238E27FC236}">
                <a16:creationId xmlns:a16="http://schemas.microsoft.com/office/drawing/2014/main" id="{68DBC112-3CAC-4F7E-915E-4C06FEE98042}"/>
              </a:ext>
            </a:extLst>
          </p:cNvPr>
          <p:cNvSpPr>
            <a:spLocks noGrp="1" noRot="1" noChangeAspect="1" noChangeArrowheads="1" noTextEdit="1"/>
          </p:cNvSpPr>
          <p:nvPr>
            <p:ph type="sldImg"/>
          </p:nvPr>
        </p:nvSpPr>
        <p:spPr>
          <a:ln/>
        </p:spPr>
      </p:sp>
      <p:sp>
        <p:nvSpPr>
          <p:cNvPr id="748547" name="Rectangle 3">
            <a:extLst>
              <a:ext uri="{FF2B5EF4-FFF2-40B4-BE49-F238E27FC236}">
                <a16:creationId xmlns:a16="http://schemas.microsoft.com/office/drawing/2014/main" id="{188988DA-D5EA-4DED-A74E-A07041E9B9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500C23-91D0-4966-B42E-F73CBB50C194}"/>
              </a:ext>
            </a:extLst>
          </p:cNvPr>
          <p:cNvSpPr>
            <a:spLocks noGrp="1" noChangeArrowheads="1"/>
          </p:cNvSpPr>
          <p:nvPr>
            <p:ph type="sldNum" sz="quarter" idx="5"/>
          </p:nvPr>
        </p:nvSpPr>
        <p:spPr>
          <a:ln/>
        </p:spPr>
        <p:txBody>
          <a:bodyPr/>
          <a:lstStyle/>
          <a:p>
            <a:fld id="{451B5982-28B6-46E7-A6B6-4972520AD976}" type="slidenum">
              <a:rPr lang="en-US" altLang="en-US"/>
              <a:pPr/>
              <a:t>321</a:t>
            </a:fld>
            <a:endParaRPr lang="en-US" altLang="en-US"/>
          </a:p>
        </p:txBody>
      </p:sp>
      <p:sp>
        <p:nvSpPr>
          <p:cNvPr id="750594" name="Rectangle 2">
            <a:extLst>
              <a:ext uri="{FF2B5EF4-FFF2-40B4-BE49-F238E27FC236}">
                <a16:creationId xmlns:a16="http://schemas.microsoft.com/office/drawing/2014/main" id="{A8136558-6151-4541-9EF1-FE0A1C2FFF98}"/>
              </a:ext>
            </a:extLst>
          </p:cNvPr>
          <p:cNvSpPr>
            <a:spLocks noGrp="1" noRot="1" noChangeAspect="1" noChangeArrowheads="1" noTextEdit="1"/>
          </p:cNvSpPr>
          <p:nvPr>
            <p:ph type="sldImg"/>
          </p:nvPr>
        </p:nvSpPr>
        <p:spPr>
          <a:ln/>
        </p:spPr>
      </p:sp>
      <p:sp>
        <p:nvSpPr>
          <p:cNvPr id="750595" name="Rectangle 3">
            <a:extLst>
              <a:ext uri="{FF2B5EF4-FFF2-40B4-BE49-F238E27FC236}">
                <a16:creationId xmlns:a16="http://schemas.microsoft.com/office/drawing/2014/main" id="{6C81249C-F736-4368-8310-C4CFEC72A3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4F30F3-D440-4C4A-909F-A093FCD0C42D}"/>
              </a:ext>
            </a:extLst>
          </p:cNvPr>
          <p:cNvSpPr>
            <a:spLocks noGrp="1" noChangeArrowheads="1"/>
          </p:cNvSpPr>
          <p:nvPr>
            <p:ph type="sldNum" sz="quarter" idx="5"/>
          </p:nvPr>
        </p:nvSpPr>
        <p:spPr>
          <a:ln/>
        </p:spPr>
        <p:txBody>
          <a:bodyPr/>
          <a:lstStyle/>
          <a:p>
            <a:fld id="{393F86ED-14CD-4209-88DC-38A3B51286A1}" type="slidenum">
              <a:rPr lang="en-US" altLang="en-US"/>
              <a:pPr/>
              <a:t>101</a:t>
            </a:fld>
            <a:endParaRPr lang="en-US" altLang="en-US"/>
          </a:p>
        </p:txBody>
      </p:sp>
      <p:sp>
        <p:nvSpPr>
          <p:cNvPr id="256002" name="Rectangle 2">
            <a:extLst>
              <a:ext uri="{FF2B5EF4-FFF2-40B4-BE49-F238E27FC236}">
                <a16:creationId xmlns:a16="http://schemas.microsoft.com/office/drawing/2014/main" id="{6A4D72FB-9541-484E-BF6B-0E64EB9886D4}"/>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F0DE5B79-F77C-4204-B590-7554C18A489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8DB103-659C-4F1E-942E-68A186AECE10}"/>
              </a:ext>
            </a:extLst>
          </p:cNvPr>
          <p:cNvSpPr>
            <a:spLocks noGrp="1" noChangeArrowheads="1"/>
          </p:cNvSpPr>
          <p:nvPr>
            <p:ph type="sldNum" sz="quarter" idx="5"/>
          </p:nvPr>
        </p:nvSpPr>
        <p:spPr>
          <a:ln/>
        </p:spPr>
        <p:txBody>
          <a:bodyPr/>
          <a:lstStyle/>
          <a:p>
            <a:fld id="{E6CA06AC-4CE8-49C4-B590-419C57CDEB88}" type="slidenum">
              <a:rPr lang="en-US" altLang="en-US"/>
              <a:pPr/>
              <a:t>322</a:t>
            </a:fld>
            <a:endParaRPr lang="en-US" altLang="en-US"/>
          </a:p>
        </p:txBody>
      </p:sp>
      <p:sp>
        <p:nvSpPr>
          <p:cNvPr id="752642" name="Rectangle 2">
            <a:extLst>
              <a:ext uri="{FF2B5EF4-FFF2-40B4-BE49-F238E27FC236}">
                <a16:creationId xmlns:a16="http://schemas.microsoft.com/office/drawing/2014/main" id="{4E14FA2C-5FF8-4419-8E6D-A92F834A708D}"/>
              </a:ext>
            </a:extLst>
          </p:cNvPr>
          <p:cNvSpPr>
            <a:spLocks noGrp="1" noRot="1" noChangeAspect="1" noChangeArrowheads="1" noTextEdit="1"/>
          </p:cNvSpPr>
          <p:nvPr>
            <p:ph type="sldImg"/>
          </p:nvPr>
        </p:nvSpPr>
        <p:spPr>
          <a:ln/>
        </p:spPr>
      </p:sp>
      <p:sp>
        <p:nvSpPr>
          <p:cNvPr id="752643" name="Rectangle 3">
            <a:extLst>
              <a:ext uri="{FF2B5EF4-FFF2-40B4-BE49-F238E27FC236}">
                <a16:creationId xmlns:a16="http://schemas.microsoft.com/office/drawing/2014/main" id="{09EF58C0-7981-4717-B01C-639D1DD910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79CEAC-3489-4E45-A01D-C7B2CE4DEE02}"/>
              </a:ext>
            </a:extLst>
          </p:cNvPr>
          <p:cNvSpPr>
            <a:spLocks noGrp="1" noChangeArrowheads="1"/>
          </p:cNvSpPr>
          <p:nvPr>
            <p:ph type="sldNum" sz="quarter" idx="5"/>
          </p:nvPr>
        </p:nvSpPr>
        <p:spPr>
          <a:ln/>
        </p:spPr>
        <p:txBody>
          <a:bodyPr/>
          <a:lstStyle/>
          <a:p>
            <a:fld id="{825169B5-9E86-41A5-8F54-A7076C282F7D}" type="slidenum">
              <a:rPr lang="en-US" altLang="en-US"/>
              <a:pPr/>
              <a:t>323</a:t>
            </a:fld>
            <a:endParaRPr lang="en-US" altLang="en-US"/>
          </a:p>
        </p:txBody>
      </p:sp>
      <p:sp>
        <p:nvSpPr>
          <p:cNvPr id="754690" name="Rectangle 2">
            <a:extLst>
              <a:ext uri="{FF2B5EF4-FFF2-40B4-BE49-F238E27FC236}">
                <a16:creationId xmlns:a16="http://schemas.microsoft.com/office/drawing/2014/main" id="{F347C87E-E893-4446-BAB5-1A6B7D4F910E}"/>
              </a:ext>
            </a:extLst>
          </p:cNvPr>
          <p:cNvSpPr>
            <a:spLocks noGrp="1" noRot="1" noChangeAspect="1" noChangeArrowheads="1" noTextEdit="1"/>
          </p:cNvSpPr>
          <p:nvPr>
            <p:ph type="sldImg"/>
          </p:nvPr>
        </p:nvSpPr>
        <p:spPr>
          <a:ln/>
        </p:spPr>
      </p:sp>
      <p:sp>
        <p:nvSpPr>
          <p:cNvPr id="754691" name="Rectangle 3">
            <a:extLst>
              <a:ext uri="{FF2B5EF4-FFF2-40B4-BE49-F238E27FC236}">
                <a16:creationId xmlns:a16="http://schemas.microsoft.com/office/drawing/2014/main" id="{6DC8B5D8-AA0D-4401-89C5-FC307CAC1E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01D388-D18D-4E80-ADD4-B7216C7A2DCC}"/>
              </a:ext>
            </a:extLst>
          </p:cNvPr>
          <p:cNvSpPr>
            <a:spLocks noGrp="1" noChangeArrowheads="1"/>
          </p:cNvSpPr>
          <p:nvPr>
            <p:ph type="sldNum" sz="quarter" idx="5"/>
          </p:nvPr>
        </p:nvSpPr>
        <p:spPr>
          <a:ln/>
        </p:spPr>
        <p:txBody>
          <a:bodyPr/>
          <a:lstStyle/>
          <a:p>
            <a:fld id="{42D5A3BC-E460-46AD-BACE-065073E562D7}" type="slidenum">
              <a:rPr lang="en-US" altLang="en-US"/>
              <a:pPr/>
              <a:t>324</a:t>
            </a:fld>
            <a:endParaRPr lang="en-US" altLang="en-US"/>
          </a:p>
        </p:txBody>
      </p:sp>
      <p:sp>
        <p:nvSpPr>
          <p:cNvPr id="756738" name="Rectangle 2">
            <a:extLst>
              <a:ext uri="{FF2B5EF4-FFF2-40B4-BE49-F238E27FC236}">
                <a16:creationId xmlns:a16="http://schemas.microsoft.com/office/drawing/2014/main" id="{0487171A-DB4C-48CC-A6F6-3526F9904CD9}"/>
              </a:ext>
            </a:extLst>
          </p:cNvPr>
          <p:cNvSpPr>
            <a:spLocks noGrp="1" noRot="1" noChangeAspect="1" noChangeArrowheads="1" noTextEdit="1"/>
          </p:cNvSpPr>
          <p:nvPr>
            <p:ph type="sldImg"/>
          </p:nvPr>
        </p:nvSpPr>
        <p:spPr>
          <a:ln/>
        </p:spPr>
      </p:sp>
      <p:sp>
        <p:nvSpPr>
          <p:cNvPr id="756739" name="Rectangle 3">
            <a:extLst>
              <a:ext uri="{FF2B5EF4-FFF2-40B4-BE49-F238E27FC236}">
                <a16:creationId xmlns:a16="http://schemas.microsoft.com/office/drawing/2014/main" id="{E6953B17-0B59-42AA-9B6D-56EE491B9A0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441FA8-6791-4237-870F-62C3896E5E9B}"/>
              </a:ext>
            </a:extLst>
          </p:cNvPr>
          <p:cNvSpPr>
            <a:spLocks noGrp="1" noChangeArrowheads="1"/>
          </p:cNvSpPr>
          <p:nvPr>
            <p:ph type="sldNum" sz="quarter" idx="5"/>
          </p:nvPr>
        </p:nvSpPr>
        <p:spPr>
          <a:ln/>
        </p:spPr>
        <p:txBody>
          <a:bodyPr/>
          <a:lstStyle/>
          <a:p>
            <a:fld id="{0A881815-9E6F-4568-A597-B39557B67D4A}" type="slidenum">
              <a:rPr lang="en-US" altLang="en-US"/>
              <a:pPr/>
              <a:t>325</a:t>
            </a:fld>
            <a:endParaRPr lang="en-US" altLang="en-US"/>
          </a:p>
        </p:txBody>
      </p:sp>
      <p:sp>
        <p:nvSpPr>
          <p:cNvPr id="758786" name="Rectangle 2">
            <a:extLst>
              <a:ext uri="{FF2B5EF4-FFF2-40B4-BE49-F238E27FC236}">
                <a16:creationId xmlns:a16="http://schemas.microsoft.com/office/drawing/2014/main" id="{A26B7E7D-F2CD-4DE3-BD1F-18DCF2B70C3D}"/>
              </a:ext>
            </a:extLst>
          </p:cNvPr>
          <p:cNvSpPr>
            <a:spLocks noGrp="1" noRot="1" noChangeAspect="1" noChangeArrowheads="1" noTextEdit="1"/>
          </p:cNvSpPr>
          <p:nvPr>
            <p:ph type="sldImg"/>
          </p:nvPr>
        </p:nvSpPr>
        <p:spPr>
          <a:ln/>
        </p:spPr>
      </p:sp>
      <p:sp>
        <p:nvSpPr>
          <p:cNvPr id="758787" name="Rectangle 3">
            <a:extLst>
              <a:ext uri="{FF2B5EF4-FFF2-40B4-BE49-F238E27FC236}">
                <a16:creationId xmlns:a16="http://schemas.microsoft.com/office/drawing/2014/main" id="{8FEC5BEB-04E0-4C9C-B0D6-1523CB57CE1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13A5CA-E680-4E41-BEBD-EEF5FAACA89D}"/>
              </a:ext>
            </a:extLst>
          </p:cNvPr>
          <p:cNvSpPr>
            <a:spLocks noGrp="1" noChangeArrowheads="1"/>
          </p:cNvSpPr>
          <p:nvPr>
            <p:ph type="sldNum" sz="quarter" idx="5"/>
          </p:nvPr>
        </p:nvSpPr>
        <p:spPr>
          <a:ln/>
        </p:spPr>
        <p:txBody>
          <a:bodyPr/>
          <a:lstStyle/>
          <a:p>
            <a:fld id="{974944A6-FF07-4041-8342-79DFB407FCF8}" type="slidenum">
              <a:rPr lang="en-US" altLang="en-US"/>
              <a:pPr/>
              <a:t>326</a:t>
            </a:fld>
            <a:endParaRPr lang="en-US" altLang="en-US"/>
          </a:p>
        </p:txBody>
      </p:sp>
      <p:sp>
        <p:nvSpPr>
          <p:cNvPr id="760834" name="Rectangle 2">
            <a:extLst>
              <a:ext uri="{FF2B5EF4-FFF2-40B4-BE49-F238E27FC236}">
                <a16:creationId xmlns:a16="http://schemas.microsoft.com/office/drawing/2014/main" id="{51F6EFC5-D050-418B-837B-C2FD9ADC63C3}"/>
              </a:ext>
            </a:extLst>
          </p:cNvPr>
          <p:cNvSpPr>
            <a:spLocks noGrp="1" noRot="1" noChangeAspect="1" noChangeArrowheads="1" noTextEdit="1"/>
          </p:cNvSpPr>
          <p:nvPr>
            <p:ph type="sldImg"/>
          </p:nvPr>
        </p:nvSpPr>
        <p:spPr>
          <a:ln/>
        </p:spPr>
      </p:sp>
      <p:sp>
        <p:nvSpPr>
          <p:cNvPr id="760835" name="Rectangle 3">
            <a:extLst>
              <a:ext uri="{FF2B5EF4-FFF2-40B4-BE49-F238E27FC236}">
                <a16:creationId xmlns:a16="http://schemas.microsoft.com/office/drawing/2014/main" id="{8B303829-57D4-4E78-A0C5-F67AB4E8BD6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BC0B4F-C43C-4B28-98B6-C6A4A6E09FEE}"/>
              </a:ext>
            </a:extLst>
          </p:cNvPr>
          <p:cNvSpPr>
            <a:spLocks noGrp="1" noChangeArrowheads="1"/>
          </p:cNvSpPr>
          <p:nvPr>
            <p:ph type="sldNum" sz="quarter" idx="5"/>
          </p:nvPr>
        </p:nvSpPr>
        <p:spPr>
          <a:ln/>
        </p:spPr>
        <p:txBody>
          <a:bodyPr/>
          <a:lstStyle/>
          <a:p>
            <a:fld id="{622DE97C-B63C-436D-87F2-66A72ED4D165}" type="slidenum">
              <a:rPr lang="en-US" altLang="en-US"/>
              <a:pPr/>
              <a:t>327</a:t>
            </a:fld>
            <a:endParaRPr lang="en-US" altLang="en-US"/>
          </a:p>
        </p:txBody>
      </p:sp>
      <p:sp>
        <p:nvSpPr>
          <p:cNvPr id="762882" name="Rectangle 2">
            <a:extLst>
              <a:ext uri="{FF2B5EF4-FFF2-40B4-BE49-F238E27FC236}">
                <a16:creationId xmlns:a16="http://schemas.microsoft.com/office/drawing/2014/main" id="{C4436CD4-BBE5-48DB-A1A0-E0161796DA02}"/>
              </a:ext>
            </a:extLst>
          </p:cNvPr>
          <p:cNvSpPr>
            <a:spLocks noGrp="1" noRot="1" noChangeAspect="1" noChangeArrowheads="1" noTextEdit="1"/>
          </p:cNvSpPr>
          <p:nvPr>
            <p:ph type="sldImg"/>
          </p:nvPr>
        </p:nvSpPr>
        <p:spPr>
          <a:ln/>
        </p:spPr>
      </p:sp>
      <p:sp>
        <p:nvSpPr>
          <p:cNvPr id="762883" name="Rectangle 3">
            <a:extLst>
              <a:ext uri="{FF2B5EF4-FFF2-40B4-BE49-F238E27FC236}">
                <a16:creationId xmlns:a16="http://schemas.microsoft.com/office/drawing/2014/main" id="{8C3E2CCC-689A-48AA-B397-7787B21099B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A8352D-77AB-467B-B0FA-588A76C18EEC}"/>
              </a:ext>
            </a:extLst>
          </p:cNvPr>
          <p:cNvSpPr>
            <a:spLocks noGrp="1" noChangeArrowheads="1"/>
          </p:cNvSpPr>
          <p:nvPr>
            <p:ph type="sldNum" sz="quarter" idx="5"/>
          </p:nvPr>
        </p:nvSpPr>
        <p:spPr>
          <a:ln/>
        </p:spPr>
        <p:txBody>
          <a:bodyPr/>
          <a:lstStyle/>
          <a:p>
            <a:fld id="{F53A392E-8BAF-422A-8268-E72911A0D49E}" type="slidenum">
              <a:rPr lang="en-US" altLang="en-US"/>
              <a:pPr/>
              <a:t>328</a:t>
            </a:fld>
            <a:endParaRPr lang="en-US" altLang="en-US"/>
          </a:p>
        </p:txBody>
      </p:sp>
      <p:sp>
        <p:nvSpPr>
          <p:cNvPr id="764930" name="Rectangle 2">
            <a:extLst>
              <a:ext uri="{FF2B5EF4-FFF2-40B4-BE49-F238E27FC236}">
                <a16:creationId xmlns:a16="http://schemas.microsoft.com/office/drawing/2014/main" id="{3BBBB8A0-AF79-4901-A287-FE892254C7B3}"/>
              </a:ext>
            </a:extLst>
          </p:cNvPr>
          <p:cNvSpPr>
            <a:spLocks noGrp="1" noRot="1" noChangeAspect="1" noChangeArrowheads="1" noTextEdit="1"/>
          </p:cNvSpPr>
          <p:nvPr>
            <p:ph type="sldImg"/>
          </p:nvPr>
        </p:nvSpPr>
        <p:spPr>
          <a:ln/>
        </p:spPr>
      </p:sp>
      <p:sp>
        <p:nvSpPr>
          <p:cNvPr id="764931" name="Rectangle 3">
            <a:extLst>
              <a:ext uri="{FF2B5EF4-FFF2-40B4-BE49-F238E27FC236}">
                <a16:creationId xmlns:a16="http://schemas.microsoft.com/office/drawing/2014/main" id="{32E09F37-944C-4A40-BDEC-666AEFB4C42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078C0D-EBBE-4F25-8966-D0C5E28D0526}"/>
              </a:ext>
            </a:extLst>
          </p:cNvPr>
          <p:cNvSpPr>
            <a:spLocks noGrp="1" noChangeArrowheads="1"/>
          </p:cNvSpPr>
          <p:nvPr>
            <p:ph type="sldNum" sz="quarter" idx="5"/>
          </p:nvPr>
        </p:nvSpPr>
        <p:spPr>
          <a:ln/>
        </p:spPr>
        <p:txBody>
          <a:bodyPr/>
          <a:lstStyle/>
          <a:p>
            <a:fld id="{E175241B-CC04-4AF2-9FFE-506BC7E47277}" type="slidenum">
              <a:rPr lang="en-US" altLang="en-US"/>
              <a:pPr/>
              <a:t>329</a:t>
            </a:fld>
            <a:endParaRPr lang="en-US" altLang="en-US"/>
          </a:p>
        </p:txBody>
      </p:sp>
      <p:sp>
        <p:nvSpPr>
          <p:cNvPr id="766978" name="Rectangle 2">
            <a:extLst>
              <a:ext uri="{FF2B5EF4-FFF2-40B4-BE49-F238E27FC236}">
                <a16:creationId xmlns:a16="http://schemas.microsoft.com/office/drawing/2014/main" id="{543EB1C6-FD40-4428-8BA8-16847985A871}"/>
              </a:ext>
            </a:extLst>
          </p:cNvPr>
          <p:cNvSpPr>
            <a:spLocks noGrp="1" noRot="1" noChangeAspect="1" noChangeArrowheads="1" noTextEdit="1"/>
          </p:cNvSpPr>
          <p:nvPr>
            <p:ph type="sldImg"/>
          </p:nvPr>
        </p:nvSpPr>
        <p:spPr>
          <a:ln/>
        </p:spPr>
      </p:sp>
      <p:sp>
        <p:nvSpPr>
          <p:cNvPr id="766979" name="Rectangle 3">
            <a:extLst>
              <a:ext uri="{FF2B5EF4-FFF2-40B4-BE49-F238E27FC236}">
                <a16:creationId xmlns:a16="http://schemas.microsoft.com/office/drawing/2014/main" id="{2476EFF4-004B-46A8-9EA0-EFE20BCCBC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BFA532-055A-4D07-B57E-F9FC2FEF175F}"/>
              </a:ext>
            </a:extLst>
          </p:cNvPr>
          <p:cNvSpPr>
            <a:spLocks noGrp="1" noChangeArrowheads="1"/>
          </p:cNvSpPr>
          <p:nvPr>
            <p:ph type="sldNum" sz="quarter" idx="5"/>
          </p:nvPr>
        </p:nvSpPr>
        <p:spPr>
          <a:ln/>
        </p:spPr>
        <p:txBody>
          <a:bodyPr/>
          <a:lstStyle/>
          <a:p>
            <a:fld id="{C01CD46B-17DC-493C-8551-AFC8F11CDB3A}" type="slidenum">
              <a:rPr lang="en-US" altLang="en-US"/>
              <a:pPr/>
              <a:t>330</a:t>
            </a:fld>
            <a:endParaRPr lang="en-US" altLang="en-US"/>
          </a:p>
        </p:txBody>
      </p:sp>
      <p:sp>
        <p:nvSpPr>
          <p:cNvPr id="769026" name="Rectangle 2">
            <a:extLst>
              <a:ext uri="{FF2B5EF4-FFF2-40B4-BE49-F238E27FC236}">
                <a16:creationId xmlns:a16="http://schemas.microsoft.com/office/drawing/2014/main" id="{00775985-4C4C-451D-ACEF-D46F7648C4B4}"/>
              </a:ext>
            </a:extLst>
          </p:cNvPr>
          <p:cNvSpPr>
            <a:spLocks noGrp="1" noRot="1" noChangeAspect="1" noChangeArrowheads="1" noTextEdit="1"/>
          </p:cNvSpPr>
          <p:nvPr>
            <p:ph type="sldImg"/>
          </p:nvPr>
        </p:nvSpPr>
        <p:spPr>
          <a:ln/>
        </p:spPr>
      </p:sp>
      <p:sp>
        <p:nvSpPr>
          <p:cNvPr id="769027" name="Rectangle 3">
            <a:extLst>
              <a:ext uri="{FF2B5EF4-FFF2-40B4-BE49-F238E27FC236}">
                <a16:creationId xmlns:a16="http://schemas.microsoft.com/office/drawing/2014/main" id="{59C1A992-A4CE-406E-8A25-2D9E5CDB01F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246D6C-C373-4EF0-A0D9-484D6CEBF09F}"/>
              </a:ext>
            </a:extLst>
          </p:cNvPr>
          <p:cNvSpPr>
            <a:spLocks noGrp="1" noChangeArrowheads="1"/>
          </p:cNvSpPr>
          <p:nvPr>
            <p:ph type="sldNum" sz="quarter" idx="5"/>
          </p:nvPr>
        </p:nvSpPr>
        <p:spPr>
          <a:ln/>
        </p:spPr>
        <p:txBody>
          <a:bodyPr/>
          <a:lstStyle/>
          <a:p>
            <a:fld id="{4B657FA7-B77F-473F-90A2-091E319AE49D}" type="slidenum">
              <a:rPr lang="en-US" altLang="en-US"/>
              <a:pPr/>
              <a:t>331</a:t>
            </a:fld>
            <a:endParaRPr lang="en-US" altLang="en-US"/>
          </a:p>
        </p:txBody>
      </p:sp>
      <p:sp>
        <p:nvSpPr>
          <p:cNvPr id="771074" name="Rectangle 2">
            <a:extLst>
              <a:ext uri="{FF2B5EF4-FFF2-40B4-BE49-F238E27FC236}">
                <a16:creationId xmlns:a16="http://schemas.microsoft.com/office/drawing/2014/main" id="{23A5B154-1AEA-4AE7-A44E-E1C851EFFB08}"/>
              </a:ext>
            </a:extLst>
          </p:cNvPr>
          <p:cNvSpPr>
            <a:spLocks noGrp="1" noRot="1" noChangeAspect="1" noChangeArrowheads="1" noTextEdit="1"/>
          </p:cNvSpPr>
          <p:nvPr>
            <p:ph type="sldImg"/>
          </p:nvPr>
        </p:nvSpPr>
        <p:spPr>
          <a:ln/>
        </p:spPr>
      </p:sp>
      <p:sp>
        <p:nvSpPr>
          <p:cNvPr id="771075" name="Rectangle 3">
            <a:extLst>
              <a:ext uri="{FF2B5EF4-FFF2-40B4-BE49-F238E27FC236}">
                <a16:creationId xmlns:a16="http://schemas.microsoft.com/office/drawing/2014/main" id="{D734B289-D7A2-4463-8392-482482AAA0A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F04784-F8CB-4E36-B126-02ABC8E239F9}"/>
              </a:ext>
            </a:extLst>
          </p:cNvPr>
          <p:cNvSpPr>
            <a:spLocks noGrp="1" noChangeArrowheads="1"/>
          </p:cNvSpPr>
          <p:nvPr>
            <p:ph type="sldNum" sz="quarter" idx="5"/>
          </p:nvPr>
        </p:nvSpPr>
        <p:spPr>
          <a:ln/>
        </p:spPr>
        <p:txBody>
          <a:bodyPr/>
          <a:lstStyle/>
          <a:p>
            <a:fld id="{6AFDF175-8806-4B87-8DDA-42C15FD87705}" type="slidenum">
              <a:rPr lang="en-US" altLang="en-US"/>
              <a:pPr/>
              <a:t>102</a:t>
            </a:fld>
            <a:endParaRPr lang="en-US" altLang="en-US"/>
          </a:p>
        </p:txBody>
      </p:sp>
      <p:sp>
        <p:nvSpPr>
          <p:cNvPr id="258050" name="Rectangle 2">
            <a:extLst>
              <a:ext uri="{FF2B5EF4-FFF2-40B4-BE49-F238E27FC236}">
                <a16:creationId xmlns:a16="http://schemas.microsoft.com/office/drawing/2014/main" id="{3540B503-99A3-4880-BF4F-6CC5BB6AFBDF}"/>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E56F1ECF-0F8A-41A4-A8BC-372DB73F25F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25F7EE-258E-4A64-9D98-E3E6645FD39B}"/>
              </a:ext>
            </a:extLst>
          </p:cNvPr>
          <p:cNvSpPr>
            <a:spLocks noGrp="1" noChangeArrowheads="1"/>
          </p:cNvSpPr>
          <p:nvPr>
            <p:ph type="sldNum" sz="quarter" idx="5"/>
          </p:nvPr>
        </p:nvSpPr>
        <p:spPr>
          <a:ln/>
        </p:spPr>
        <p:txBody>
          <a:bodyPr/>
          <a:lstStyle/>
          <a:p>
            <a:fld id="{40A2F8ED-8F26-469E-8A4F-B71496C5C314}" type="slidenum">
              <a:rPr lang="en-US" altLang="en-US"/>
              <a:pPr/>
              <a:t>332</a:t>
            </a:fld>
            <a:endParaRPr lang="en-US" altLang="en-US"/>
          </a:p>
        </p:txBody>
      </p:sp>
      <p:sp>
        <p:nvSpPr>
          <p:cNvPr id="773122" name="Rectangle 2">
            <a:extLst>
              <a:ext uri="{FF2B5EF4-FFF2-40B4-BE49-F238E27FC236}">
                <a16:creationId xmlns:a16="http://schemas.microsoft.com/office/drawing/2014/main" id="{9BCC48D8-0EF5-4E94-9366-BE44412F8CF5}"/>
              </a:ext>
            </a:extLst>
          </p:cNvPr>
          <p:cNvSpPr>
            <a:spLocks noGrp="1" noRot="1" noChangeAspect="1" noChangeArrowheads="1" noTextEdit="1"/>
          </p:cNvSpPr>
          <p:nvPr>
            <p:ph type="sldImg"/>
          </p:nvPr>
        </p:nvSpPr>
        <p:spPr>
          <a:ln/>
        </p:spPr>
      </p:sp>
      <p:sp>
        <p:nvSpPr>
          <p:cNvPr id="773123" name="Rectangle 3">
            <a:extLst>
              <a:ext uri="{FF2B5EF4-FFF2-40B4-BE49-F238E27FC236}">
                <a16:creationId xmlns:a16="http://schemas.microsoft.com/office/drawing/2014/main" id="{6F03D0CD-F5FB-4D9D-9879-651AF7B77B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B210E1-FBEB-4801-88C7-74AF1B5D30EC}"/>
              </a:ext>
            </a:extLst>
          </p:cNvPr>
          <p:cNvSpPr>
            <a:spLocks noGrp="1" noChangeArrowheads="1"/>
          </p:cNvSpPr>
          <p:nvPr>
            <p:ph type="sldNum" sz="quarter" idx="5"/>
          </p:nvPr>
        </p:nvSpPr>
        <p:spPr>
          <a:ln/>
        </p:spPr>
        <p:txBody>
          <a:bodyPr/>
          <a:lstStyle/>
          <a:p>
            <a:fld id="{C4DF5BE5-4208-40AA-A6BF-2DE364D7A9C6}" type="slidenum">
              <a:rPr lang="en-US" altLang="en-US"/>
              <a:pPr/>
              <a:t>333</a:t>
            </a:fld>
            <a:endParaRPr lang="en-US" altLang="en-US"/>
          </a:p>
        </p:txBody>
      </p:sp>
      <p:sp>
        <p:nvSpPr>
          <p:cNvPr id="775170" name="Rectangle 2">
            <a:extLst>
              <a:ext uri="{FF2B5EF4-FFF2-40B4-BE49-F238E27FC236}">
                <a16:creationId xmlns:a16="http://schemas.microsoft.com/office/drawing/2014/main" id="{C03D85F6-08B7-4806-9845-A83DFFF57641}"/>
              </a:ext>
            </a:extLst>
          </p:cNvPr>
          <p:cNvSpPr>
            <a:spLocks noGrp="1" noRot="1" noChangeAspect="1" noChangeArrowheads="1" noTextEdit="1"/>
          </p:cNvSpPr>
          <p:nvPr>
            <p:ph type="sldImg"/>
          </p:nvPr>
        </p:nvSpPr>
        <p:spPr>
          <a:ln/>
        </p:spPr>
      </p:sp>
      <p:sp>
        <p:nvSpPr>
          <p:cNvPr id="775171" name="Rectangle 3">
            <a:extLst>
              <a:ext uri="{FF2B5EF4-FFF2-40B4-BE49-F238E27FC236}">
                <a16:creationId xmlns:a16="http://schemas.microsoft.com/office/drawing/2014/main" id="{7CBECCA2-CF22-482A-B482-E3B5CF0F53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E35217-3267-4C2E-B799-0FB398CF0225}"/>
              </a:ext>
            </a:extLst>
          </p:cNvPr>
          <p:cNvSpPr>
            <a:spLocks noGrp="1" noChangeArrowheads="1"/>
          </p:cNvSpPr>
          <p:nvPr>
            <p:ph type="sldNum" sz="quarter" idx="5"/>
          </p:nvPr>
        </p:nvSpPr>
        <p:spPr>
          <a:ln/>
        </p:spPr>
        <p:txBody>
          <a:bodyPr/>
          <a:lstStyle/>
          <a:p>
            <a:fld id="{D6254215-CFF4-428C-B3E8-FE24A0B0978C}" type="slidenum">
              <a:rPr lang="en-US" altLang="en-US"/>
              <a:pPr/>
              <a:t>334</a:t>
            </a:fld>
            <a:endParaRPr lang="en-US" altLang="en-US"/>
          </a:p>
        </p:txBody>
      </p:sp>
      <p:sp>
        <p:nvSpPr>
          <p:cNvPr id="777218" name="Rectangle 2">
            <a:extLst>
              <a:ext uri="{FF2B5EF4-FFF2-40B4-BE49-F238E27FC236}">
                <a16:creationId xmlns:a16="http://schemas.microsoft.com/office/drawing/2014/main" id="{441F1479-301E-4893-BF44-EEBFC788487F}"/>
              </a:ext>
            </a:extLst>
          </p:cNvPr>
          <p:cNvSpPr>
            <a:spLocks noGrp="1" noRot="1" noChangeAspect="1" noChangeArrowheads="1" noTextEdit="1"/>
          </p:cNvSpPr>
          <p:nvPr>
            <p:ph type="sldImg"/>
          </p:nvPr>
        </p:nvSpPr>
        <p:spPr>
          <a:ln/>
        </p:spPr>
      </p:sp>
      <p:sp>
        <p:nvSpPr>
          <p:cNvPr id="777219" name="Rectangle 3">
            <a:extLst>
              <a:ext uri="{FF2B5EF4-FFF2-40B4-BE49-F238E27FC236}">
                <a16:creationId xmlns:a16="http://schemas.microsoft.com/office/drawing/2014/main" id="{4AA442F5-ACC8-4D80-A789-CF58A780CF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0E8EEF-9C10-44D8-8A71-923C122CDB18}"/>
              </a:ext>
            </a:extLst>
          </p:cNvPr>
          <p:cNvSpPr>
            <a:spLocks noGrp="1" noChangeArrowheads="1"/>
          </p:cNvSpPr>
          <p:nvPr>
            <p:ph type="sldNum" sz="quarter" idx="5"/>
          </p:nvPr>
        </p:nvSpPr>
        <p:spPr>
          <a:ln/>
        </p:spPr>
        <p:txBody>
          <a:bodyPr/>
          <a:lstStyle/>
          <a:p>
            <a:fld id="{DC8C3015-58C0-4DD1-8528-54E3BECF0100}" type="slidenum">
              <a:rPr lang="en-US" altLang="en-US"/>
              <a:pPr/>
              <a:t>335</a:t>
            </a:fld>
            <a:endParaRPr lang="en-US" altLang="en-US"/>
          </a:p>
        </p:txBody>
      </p:sp>
      <p:sp>
        <p:nvSpPr>
          <p:cNvPr id="779266" name="Rectangle 2">
            <a:extLst>
              <a:ext uri="{FF2B5EF4-FFF2-40B4-BE49-F238E27FC236}">
                <a16:creationId xmlns:a16="http://schemas.microsoft.com/office/drawing/2014/main" id="{13D64E68-5E55-4C91-803A-DEF0EF4D3228}"/>
              </a:ext>
            </a:extLst>
          </p:cNvPr>
          <p:cNvSpPr>
            <a:spLocks noGrp="1" noRot="1" noChangeAspect="1" noChangeArrowheads="1" noTextEdit="1"/>
          </p:cNvSpPr>
          <p:nvPr>
            <p:ph type="sldImg"/>
          </p:nvPr>
        </p:nvSpPr>
        <p:spPr>
          <a:ln/>
        </p:spPr>
      </p:sp>
      <p:sp>
        <p:nvSpPr>
          <p:cNvPr id="779267" name="Rectangle 3">
            <a:extLst>
              <a:ext uri="{FF2B5EF4-FFF2-40B4-BE49-F238E27FC236}">
                <a16:creationId xmlns:a16="http://schemas.microsoft.com/office/drawing/2014/main" id="{56C907A2-7424-41CE-AD58-334A3FECBD0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9A005F-2581-4CDF-AD4C-BD42A0C1AAA6}"/>
              </a:ext>
            </a:extLst>
          </p:cNvPr>
          <p:cNvSpPr>
            <a:spLocks noGrp="1" noChangeArrowheads="1"/>
          </p:cNvSpPr>
          <p:nvPr>
            <p:ph type="sldNum" sz="quarter" idx="5"/>
          </p:nvPr>
        </p:nvSpPr>
        <p:spPr>
          <a:ln/>
        </p:spPr>
        <p:txBody>
          <a:bodyPr/>
          <a:lstStyle/>
          <a:p>
            <a:fld id="{DEE2BD14-C33B-4BFA-AE51-DC847B673FA4}" type="slidenum">
              <a:rPr lang="en-US" altLang="en-US"/>
              <a:pPr/>
              <a:t>336</a:t>
            </a:fld>
            <a:endParaRPr lang="en-US" altLang="en-US"/>
          </a:p>
        </p:txBody>
      </p:sp>
      <p:sp>
        <p:nvSpPr>
          <p:cNvPr id="781314" name="Rectangle 2">
            <a:extLst>
              <a:ext uri="{FF2B5EF4-FFF2-40B4-BE49-F238E27FC236}">
                <a16:creationId xmlns:a16="http://schemas.microsoft.com/office/drawing/2014/main" id="{49456B1C-DD8B-4E9B-AB1B-5B1588C805A0}"/>
              </a:ext>
            </a:extLst>
          </p:cNvPr>
          <p:cNvSpPr>
            <a:spLocks noGrp="1" noRot="1" noChangeAspect="1" noChangeArrowheads="1" noTextEdit="1"/>
          </p:cNvSpPr>
          <p:nvPr>
            <p:ph type="sldImg"/>
          </p:nvPr>
        </p:nvSpPr>
        <p:spPr>
          <a:ln/>
        </p:spPr>
      </p:sp>
      <p:sp>
        <p:nvSpPr>
          <p:cNvPr id="781315" name="Rectangle 3">
            <a:extLst>
              <a:ext uri="{FF2B5EF4-FFF2-40B4-BE49-F238E27FC236}">
                <a16:creationId xmlns:a16="http://schemas.microsoft.com/office/drawing/2014/main" id="{AF73B121-475E-437C-821F-021187A472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6A4332-BF89-42C3-81D3-BAEA301A00EC}"/>
              </a:ext>
            </a:extLst>
          </p:cNvPr>
          <p:cNvSpPr>
            <a:spLocks noGrp="1" noChangeArrowheads="1"/>
          </p:cNvSpPr>
          <p:nvPr>
            <p:ph type="sldNum" sz="quarter" idx="5"/>
          </p:nvPr>
        </p:nvSpPr>
        <p:spPr>
          <a:ln/>
        </p:spPr>
        <p:txBody>
          <a:bodyPr/>
          <a:lstStyle/>
          <a:p>
            <a:fld id="{D89E2E83-521A-4E17-88F7-51CD1D342962}" type="slidenum">
              <a:rPr lang="en-US" altLang="en-US"/>
              <a:pPr/>
              <a:t>337</a:t>
            </a:fld>
            <a:endParaRPr lang="en-US" altLang="en-US"/>
          </a:p>
        </p:txBody>
      </p:sp>
      <p:sp>
        <p:nvSpPr>
          <p:cNvPr id="783362" name="Rectangle 2">
            <a:extLst>
              <a:ext uri="{FF2B5EF4-FFF2-40B4-BE49-F238E27FC236}">
                <a16:creationId xmlns:a16="http://schemas.microsoft.com/office/drawing/2014/main" id="{49B3813B-A501-4586-8E09-92E0369624CE}"/>
              </a:ext>
            </a:extLst>
          </p:cNvPr>
          <p:cNvSpPr>
            <a:spLocks noGrp="1" noRot="1" noChangeAspect="1" noChangeArrowheads="1" noTextEdit="1"/>
          </p:cNvSpPr>
          <p:nvPr>
            <p:ph type="sldImg"/>
          </p:nvPr>
        </p:nvSpPr>
        <p:spPr>
          <a:ln/>
        </p:spPr>
      </p:sp>
      <p:sp>
        <p:nvSpPr>
          <p:cNvPr id="783363" name="Rectangle 3">
            <a:extLst>
              <a:ext uri="{FF2B5EF4-FFF2-40B4-BE49-F238E27FC236}">
                <a16:creationId xmlns:a16="http://schemas.microsoft.com/office/drawing/2014/main" id="{9D18A6EA-8375-454E-B852-C4E108D85C0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FB635B-39D1-4228-9570-C5BB7191DAE0}"/>
              </a:ext>
            </a:extLst>
          </p:cNvPr>
          <p:cNvSpPr>
            <a:spLocks noGrp="1" noChangeArrowheads="1"/>
          </p:cNvSpPr>
          <p:nvPr>
            <p:ph type="sldNum" sz="quarter" idx="5"/>
          </p:nvPr>
        </p:nvSpPr>
        <p:spPr>
          <a:ln/>
        </p:spPr>
        <p:txBody>
          <a:bodyPr/>
          <a:lstStyle/>
          <a:p>
            <a:fld id="{EAD03F81-1003-4FBB-8F88-C6896C2F7458}" type="slidenum">
              <a:rPr lang="en-US" altLang="en-US"/>
              <a:pPr/>
              <a:t>338</a:t>
            </a:fld>
            <a:endParaRPr lang="en-US" altLang="en-US"/>
          </a:p>
        </p:txBody>
      </p:sp>
      <p:sp>
        <p:nvSpPr>
          <p:cNvPr id="785410" name="Rectangle 2">
            <a:extLst>
              <a:ext uri="{FF2B5EF4-FFF2-40B4-BE49-F238E27FC236}">
                <a16:creationId xmlns:a16="http://schemas.microsoft.com/office/drawing/2014/main" id="{0F854658-1DC0-4AFD-9FAD-A8F7599A0F4A}"/>
              </a:ext>
            </a:extLst>
          </p:cNvPr>
          <p:cNvSpPr>
            <a:spLocks noGrp="1" noRot="1" noChangeAspect="1" noChangeArrowheads="1" noTextEdit="1"/>
          </p:cNvSpPr>
          <p:nvPr>
            <p:ph type="sldImg"/>
          </p:nvPr>
        </p:nvSpPr>
        <p:spPr>
          <a:ln/>
        </p:spPr>
      </p:sp>
      <p:sp>
        <p:nvSpPr>
          <p:cNvPr id="785411" name="Rectangle 3">
            <a:extLst>
              <a:ext uri="{FF2B5EF4-FFF2-40B4-BE49-F238E27FC236}">
                <a16:creationId xmlns:a16="http://schemas.microsoft.com/office/drawing/2014/main" id="{CE13AA8F-0685-4B25-A60E-144BEBB21CB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676625-F56D-4493-A8AF-D74DB22009BB}"/>
              </a:ext>
            </a:extLst>
          </p:cNvPr>
          <p:cNvSpPr>
            <a:spLocks noGrp="1" noChangeArrowheads="1"/>
          </p:cNvSpPr>
          <p:nvPr>
            <p:ph type="sldNum" sz="quarter" idx="5"/>
          </p:nvPr>
        </p:nvSpPr>
        <p:spPr>
          <a:ln/>
        </p:spPr>
        <p:txBody>
          <a:bodyPr/>
          <a:lstStyle/>
          <a:p>
            <a:fld id="{0347A765-A167-4447-9AB6-2E365FB349E8}" type="slidenum">
              <a:rPr lang="en-US" altLang="en-US"/>
              <a:pPr/>
              <a:t>339</a:t>
            </a:fld>
            <a:endParaRPr lang="en-US" altLang="en-US"/>
          </a:p>
        </p:txBody>
      </p:sp>
      <p:sp>
        <p:nvSpPr>
          <p:cNvPr id="787458" name="Rectangle 2">
            <a:extLst>
              <a:ext uri="{FF2B5EF4-FFF2-40B4-BE49-F238E27FC236}">
                <a16:creationId xmlns:a16="http://schemas.microsoft.com/office/drawing/2014/main" id="{3DBFCA47-9B51-415E-9F2D-2AB4CA9C70ED}"/>
              </a:ext>
            </a:extLst>
          </p:cNvPr>
          <p:cNvSpPr>
            <a:spLocks noGrp="1" noRot="1" noChangeAspect="1" noChangeArrowheads="1" noTextEdit="1"/>
          </p:cNvSpPr>
          <p:nvPr>
            <p:ph type="sldImg"/>
          </p:nvPr>
        </p:nvSpPr>
        <p:spPr>
          <a:ln/>
        </p:spPr>
      </p:sp>
      <p:sp>
        <p:nvSpPr>
          <p:cNvPr id="787459" name="Rectangle 3">
            <a:extLst>
              <a:ext uri="{FF2B5EF4-FFF2-40B4-BE49-F238E27FC236}">
                <a16:creationId xmlns:a16="http://schemas.microsoft.com/office/drawing/2014/main" id="{3289C949-05F8-4EFD-90A2-0F7674206D2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2128C3-A211-4B5F-86AC-96A119D6B771}"/>
              </a:ext>
            </a:extLst>
          </p:cNvPr>
          <p:cNvSpPr>
            <a:spLocks noGrp="1" noChangeArrowheads="1"/>
          </p:cNvSpPr>
          <p:nvPr>
            <p:ph type="sldNum" sz="quarter" idx="5"/>
          </p:nvPr>
        </p:nvSpPr>
        <p:spPr>
          <a:ln/>
        </p:spPr>
        <p:txBody>
          <a:bodyPr/>
          <a:lstStyle/>
          <a:p>
            <a:fld id="{69D8B15F-29D1-4EE3-B940-C64567CCDC3C}" type="slidenum">
              <a:rPr lang="en-US" altLang="en-US"/>
              <a:pPr/>
              <a:t>340</a:t>
            </a:fld>
            <a:endParaRPr lang="en-US" altLang="en-US"/>
          </a:p>
        </p:txBody>
      </p:sp>
      <p:sp>
        <p:nvSpPr>
          <p:cNvPr id="789506" name="Rectangle 2">
            <a:extLst>
              <a:ext uri="{FF2B5EF4-FFF2-40B4-BE49-F238E27FC236}">
                <a16:creationId xmlns:a16="http://schemas.microsoft.com/office/drawing/2014/main" id="{CA427934-A541-4F9F-A67B-1D6525F5EC6A}"/>
              </a:ext>
            </a:extLst>
          </p:cNvPr>
          <p:cNvSpPr>
            <a:spLocks noGrp="1" noRot="1" noChangeAspect="1" noChangeArrowheads="1" noTextEdit="1"/>
          </p:cNvSpPr>
          <p:nvPr>
            <p:ph type="sldImg"/>
          </p:nvPr>
        </p:nvSpPr>
        <p:spPr>
          <a:ln/>
        </p:spPr>
      </p:sp>
      <p:sp>
        <p:nvSpPr>
          <p:cNvPr id="789507" name="Rectangle 3">
            <a:extLst>
              <a:ext uri="{FF2B5EF4-FFF2-40B4-BE49-F238E27FC236}">
                <a16:creationId xmlns:a16="http://schemas.microsoft.com/office/drawing/2014/main" id="{7BA8003D-6301-4627-8F88-A3C3C1F26B8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742E74-7B45-4509-8369-6AB685C16B30}"/>
              </a:ext>
            </a:extLst>
          </p:cNvPr>
          <p:cNvSpPr>
            <a:spLocks noGrp="1" noChangeArrowheads="1"/>
          </p:cNvSpPr>
          <p:nvPr>
            <p:ph type="sldNum" sz="quarter" idx="5"/>
          </p:nvPr>
        </p:nvSpPr>
        <p:spPr>
          <a:ln/>
        </p:spPr>
        <p:txBody>
          <a:bodyPr/>
          <a:lstStyle/>
          <a:p>
            <a:fld id="{296BA2B8-E5BB-4806-8BE5-D4722CD65EC9}" type="slidenum">
              <a:rPr lang="en-US" altLang="en-US"/>
              <a:pPr/>
              <a:t>341</a:t>
            </a:fld>
            <a:endParaRPr lang="en-US" altLang="en-US"/>
          </a:p>
        </p:txBody>
      </p:sp>
      <p:sp>
        <p:nvSpPr>
          <p:cNvPr id="791554" name="Rectangle 2">
            <a:extLst>
              <a:ext uri="{FF2B5EF4-FFF2-40B4-BE49-F238E27FC236}">
                <a16:creationId xmlns:a16="http://schemas.microsoft.com/office/drawing/2014/main" id="{6E0AC0F2-8960-44A6-80CE-5112C810E14B}"/>
              </a:ext>
            </a:extLst>
          </p:cNvPr>
          <p:cNvSpPr>
            <a:spLocks noGrp="1" noRot="1" noChangeAspect="1" noChangeArrowheads="1" noTextEdit="1"/>
          </p:cNvSpPr>
          <p:nvPr>
            <p:ph type="sldImg"/>
          </p:nvPr>
        </p:nvSpPr>
        <p:spPr>
          <a:ln/>
        </p:spPr>
      </p:sp>
      <p:sp>
        <p:nvSpPr>
          <p:cNvPr id="791555" name="Rectangle 3">
            <a:extLst>
              <a:ext uri="{FF2B5EF4-FFF2-40B4-BE49-F238E27FC236}">
                <a16:creationId xmlns:a16="http://schemas.microsoft.com/office/drawing/2014/main" id="{01A70C14-CCEB-4DC6-850C-626F86C780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9FD63C7-C6F4-409A-832E-C327AFE214EB}"/>
              </a:ext>
            </a:extLst>
          </p:cNvPr>
          <p:cNvSpPr>
            <a:spLocks noGrp="1" noChangeArrowheads="1"/>
          </p:cNvSpPr>
          <p:nvPr>
            <p:ph type="sldNum" sz="quarter" idx="5"/>
          </p:nvPr>
        </p:nvSpPr>
        <p:spPr>
          <a:ln/>
        </p:spPr>
        <p:txBody>
          <a:bodyPr/>
          <a:lstStyle/>
          <a:p>
            <a:fld id="{1B3DF6F3-457F-463B-9B57-D1C2F3B29F8B}" type="slidenum">
              <a:rPr lang="en-US" altLang="en-US"/>
              <a:pPr/>
              <a:t>103</a:t>
            </a:fld>
            <a:endParaRPr lang="en-US" altLang="en-US"/>
          </a:p>
        </p:txBody>
      </p:sp>
      <p:sp>
        <p:nvSpPr>
          <p:cNvPr id="260098" name="Rectangle 2">
            <a:extLst>
              <a:ext uri="{FF2B5EF4-FFF2-40B4-BE49-F238E27FC236}">
                <a16:creationId xmlns:a16="http://schemas.microsoft.com/office/drawing/2014/main" id="{7272452B-0689-4ADE-A640-BD110408CBD4}"/>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1F7A7972-C724-4DD6-A3C2-04D4CCD0DE5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DCABE4-E4A3-4D9F-BC92-ABDEB70F8891}"/>
              </a:ext>
            </a:extLst>
          </p:cNvPr>
          <p:cNvSpPr>
            <a:spLocks noGrp="1" noChangeArrowheads="1"/>
          </p:cNvSpPr>
          <p:nvPr>
            <p:ph type="sldNum" sz="quarter" idx="5"/>
          </p:nvPr>
        </p:nvSpPr>
        <p:spPr>
          <a:ln/>
        </p:spPr>
        <p:txBody>
          <a:bodyPr/>
          <a:lstStyle/>
          <a:p>
            <a:fld id="{22C29B9B-45B3-47E2-93B6-E1539C0FEF98}" type="slidenum">
              <a:rPr lang="en-US" altLang="en-US"/>
              <a:pPr/>
              <a:t>104</a:t>
            </a:fld>
            <a:endParaRPr lang="en-US" altLang="en-US"/>
          </a:p>
        </p:txBody>
      </p:sp>
      <p:sp>
        <p:nvSpPr>
          <p:cNvPr id="291842" name="Rectangle 2">
            <a:extLst>
              <a:ext uri="{FF2B5EF4-FFF2-40B4-BE49-F238E27FC236}">
                <a16:creationId xmlns:a16="http://schemas.microsoft.com/office/drawing/2014/main" id="{D7BA59E8-9942-41CC-89EB-7BFC74DFC2E3}"/>
              </a:ext>
            </a:extLst>
          </p:cNvPr>
          <p:cNvSpPr>
            <a:spLocks noGrp="1" noRot="1" noChangeAspect="1" noChangeArrowheads="1" noTextEdit="1"/>
          </p:cNvSpPr>
          <p:nvPr>
            <p:ph type="sldImg"/>
          </p:nvPr>
        </p:nvSpPr>
        <p:spPr>
          <a:ln/>
        </p:spPr>
      </p:sp>
      <p:sp>
        <p:nvSpPr>
          <p:cNvPr id="291843" name="Rectangle 3">
            <a:extLst>
              <a:ext uri="{FF2B5EF4-FFF2-40B4-BE49-F238E27FC236}">
                <a16:creationId xmlns:a16="http://schemas.microsoft.com/office/drawing/2014/main" id="{B2A9F0FF-5CF8-48B9-9329-35F8F3BF952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A180A2-7AF4-4E16-AA7D-C37AFC7E90B1}"/>
              </a:ext>
            </a:extLst>
          </p:cNvPr>
          <p:cNvSpPr>
            <a:spLocks noGrp="1" noChangeArrowheads="1"/>
          </p:cNvSpPr>
          <p:nvPr>
            <p:ph type="sldNum" sz="quarter" idx="5"/>
          </p:nvPr>
        </p:nvSpPr>
        <p:spPr>
          <a:ln/>
        </p:spPr>
        <p:txBody>
          <a:bodyPr/>
          <a:lstStyle/>
          <a:p>
            <a:fld id="{C595BF79-4511-470F-ACF2-6A8BFD2B5B94}" type="slidenum">
              <a:rPr lang="en-US" altLang="en-US"/>
              <a:pPr/>
              <a:t>105</a:t>
            </a:fld>
            <a:endParaRPr lang="en-US" altLang="en-US"/>
          </a:p>
        </p:txBody>
      </p:sp>
      <p:sp>
        <p:nvSpPr>
          <p:cNvPr id="262146" name="Rectangle 2">
            <a:extLst>
              <a:ext uri="{FF2B5EF4-FFF2-40B4-BE49-F238E27FC236}">
                <a16:creationId xmlns:a16="http://schemas.microsoft.com/office/drawing/2014/main" id="{65C76365-CA30-406A-8474-FB227E8D210F}"/>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9C759CEA-729B-4BAB-9E69-38BF8BDD881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F15659-F513-40B3-AA98-8FDF11F4DBE7}"/>
              </a:ext>
            </a:extLst>
          </p:cNvPr>
          <p:cNvSpPr>
            <a:spLocks noGrp="1" noChangeArrowheads="1"/>
          </p:cNvSpPr>
          <p:nvPr>
            <p:ph type="sldNum" sz="quarter" idx="5"/>
          </p:nvPr>
        </p:nvSpPr>
        <p:spPr>
          <a:ln/>
        </p:spPr>
        <p:txBody>
          <a:bodyPr/>
          <a:lstStyle/>
          <a:p>
            <a:fld id="{EF3D8714-E0CA-4082-A215-28E02520DB76}" type="slidenum">
              <a:rPr lang="en-US" altLang="en-US"/>
              <a:pPr/>
              <a:t>106</a:t>
            </a:fld>
            <a:endParaRPr lang="en-US" altLang="en-US"/>
          </a:p>
        </p:txBody>
      </p:sp>
      <p:sp>
        <p:nvSpPr>
          <p:cNvPr id="264194" name="Rectangle 2">
            <a:extLst>
              <a:ext uri="{FF2B5EF4-FFF2-40B4-BE49-F238E27FC236}">
                <a16:creationId xmlns:a16="http://schemas.microsoft.com/office/drawing/2014/main" id="{AE00E4C3-1CC5-4D5B-8577-3D206773BCE0}"/>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98BB0264-93DA-4E2A-9E44-C3C9FC84A2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A18BDB-4A5F-46DE-839D-35A90DD5784A}"/>
              </a:ext>
            </a:extLst>
          </p:cNvPr>
          <p:cNvSpPr>
            <a:spLocks noGrp="1" noChangeArrowheads="1"/>
          </p:cNvSpPr>
          <p:nvPr>
            <p:ph type="sldNum" sz="quarter" idx="5"/>
          </p:nvPr>
        </p:nvSpPr>
        <p:spPr>
          <a:ln/>
        </p:spPr>
        <p:txBody>
          <a:bodyPr/>
          <a:lstStyle/>
          <a:p>
            <a:fld id="{AFBECA30-0590-4F4F-AED5-72FF49F11C6F}" type="slidenum">
              <a:rPr lang="en-US" altLang="en-US"/>
              <a:pPr/>
              <a:t>80</a:t>
            </a:fld>
            <a:endParaRPr lang="en-US" altLang="en-US"/>
          </a:p>
        </p:txBody>
      </p:sp>
      <p:sp>
        <p:nvSpPr>
          <p:cNvPr id="217090" name="Rectangle 2">
            <a:extLst>
              <a:ext uri="{FF2B5EF4-FFF2-40B4-BE49-F238E27FC236}">
                <a16:creationId xmlns:a16="http://schemas.microsoft.com/office/drawing/2014/main" id="{F0D04044-C6F1-428F-AC50-0B11463FEF77}"/>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6136C466-5FCA-4C0F-87E8-31D7004638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CBC139-EFA8-492C-9A73-25B01E060853}"/>
              </a:ext>
            </a:extLst>
          </p:cNvPr>
          <p:cNvSpPr>
            <a:spLocks noGrp="1" noChangeArrowheads="1"/>
          </p:cNvSpPr>
          <p:nvPr>
            <p:ph type="sldNum" sz="quarter" idx="5"/>
          </p:nvPr>
        </p:nvSpPr>
        <p:spPr>
          <a:ln/>
        </p:spPr>
        <p:txBody>
          <a:bodyPr/>
          <a:lstStyle/>
          <a:p>
            <a:fld id="{304151D9-21FB-4CE2-92D5-FFE2285733D2}" type="slidenum">
              <a:rPr lang="en-US" altLang="en-US"/>
              <a:pPr/>
              <a:t>107</a:t>
            </a:fld>
            <a:endParaRPr lang="en-US" altLang="en-US"/>
          </a:p>
        </p:txBody>
      </p:sp>
      <p:sp>
        <p:nvSpPr>
          <p:cNvPr id="266242" name="Rectangle 2">
            <a:extLst>
              <a:ext uri="{FF2B5EF4-FFF2-40B4-BE49-F238E27FC236}">
                <a16:creationId xmlns:a16="http://schemas.microsoft.com/office/drawing/2014/main" id="{3475068C-8B3C-4974-943D-72F3421C1EF9}"/>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C5D2BEBF-0414-4262-B008-8C795FFDD25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1D83BD-7680-402E-A3D0-823BF1038D0B}"/>
              </a:ext>
            </a:extLst>
          </p:cNvPr>
          <p:cNvSpPr>
            <a:spLocks noGrp="1" noChangeArrowheads="1"/>
          </p:cNvSpPr>
          <p:nvPr>
            <p:ph type="sldNum" sz="quarter" idx="5"/>
          </p:nvPr>
        </p:nvSpPr>
        <p:spPr>
          <a:ln/>
        </p:spPr>
        <p:txBody>
          <a:bodyPr/>
          <a:lstStyle/>
          <a:p>
            <a:fld id="{F2294B08-A4AD-427D-AE61-76F85011D1FA}" type="slidenum">
              <a:rPr lang="en-US" altLang="en-US"/>
              <a:pPr/>
              <a:t>108</a:t>
            </a:fld>
            <a:endParaRPr lang="en-US" altLang="en-US"/>
          </a:p>
        </p:txBody>
      </p:sp>
      <p:sp>
        <p:nvSpPr>
          <p:cNvPr id="268290" name="Rectangle 2">
            <a:extLst>
              <a:ext uri="{FF2B5EF4-FFF2-40B4-BE49-F238E27FC236}">
                <a16:creationId xmlns:a16="http://schemas.microsoft.com/office/drawing/2014/main" id="{0186702A-78FE-4438-BAB9-0A2C99756D13}"/>
              </a:ext>
            </a:extLst>
          </p:cNvPr>
          <p:cNvSpPr>
            <a:spLocks noGrp="1" noRot="1" noChangeAspect="1" noChangeArrowheads="1" noTextEdit="1"/>
          </p:cNvSpPr>
          <p:nvPr>
            <p:ph type="sldImg"/>
          </p:nvPr>
        </p:nvSpPr>
        <p:spPr>
          <a:ln/>
        </p:spPr>
      </p:sp>
      <p:sp>
        <p:nvSpPr>
          <p:cNvPr id="268291" name="Rectangle 3">
            <a:extLst>
              <a:ext uri="{FF2B5EF4-FFF2-40B4-BE49-F238E27FC236}">
                <a16:creationId xmlns:a16="http://schemas.microsoft.com/office/drawing/2014/main" id="{35747BC3-C671-4695-979D-42B3AFD23A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38D781-DE25-4260-9AC6-E393DF1206E9}"/>
              </a:ext>
            </a:extLst>
          </p:cNvPr>
          <p:cNvSpPr>
            <a:spLocks noGrp="1" noChangeArrowheads="1"/>
          </p:cNvSpPr>
          <p:nvPr>
            <p:ph type="sldNum" sz="quarter" idx="5"/>
          </p:nvPr>
        </p:nvSpPr>
        <p:spPr>
          <a:ln/>
        </p:spPr>
        <p:txBody>
          <a:bodyPr/>
          <a:lstStyle/>
          <a:p>
            <a:fld id="{29615186-27FB-47DA-9A1E-0BA0DC58D381}" type="slidenum">
              <a:rPr lang="en-US" altLang="en-US"/>
              <a:pPr/>
              <a:t>109</a:t>
            </a:fld>
            <a:endParaRPr lang="en-US" altLang="en-US"/>
          </a:p>
        </p:txBody>
      </p:sp>
      <p:sp>
        <p:nvSpPr>
          <p:cNvPr id="293890" name="Rectangle 2">
            <a:extLst>
              <a:ext uri="{FF2B5EF4-FFF2-40B4-BE49-F238E27FC236}">
                <a16:creationId xmlns:a16="http://schemas.microsoft.com/office/drawing/2014/main" id="{8EC38620-4B10-4AD2-99FC-57CAF2655EA8}"/>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478A8ADE-8917-4619-B682-2C2705AE460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634F07-C8D1-4D0B-A553-0F3D9059A465}"/>
              </a:ext>
            </a:extLst>
          </p:cNvPr>
          <p:cNvSpPr>
            <a:spLocks noGrp="1" noChangeArrowheads="1"/>
          </p:cNvSpPr>
          <p:nvPr>
            <p:ph type="sldNum" sz="quarter" idx="5"/>
          </p:nvPr>
        </p:nvSpPr>
        <p:spPr>
          <a:ln/>
        </p:spPr>
        <p:txBody>
          <a:bodyPr/>
          <a:lstStyle/>
          <a:p>
            <a:fld id="{34F9D9E0-F84E-4644-B584-A8F207608E22}" type="slidenum">
              <a:rPr lang="en-US" altLang="en-US"/>
              <a:pPr/>
              <a:t>110</a:t>
            </a:fld>
            <a:endParaRPr lang="en-US" altLang="en-US"/>
          </a:p>
        </p:txBody>
      </p:sp>
      <p:sp>
        <p:nvSpPr>
          <p:cNvPr id="270338" name="Rectangle 2">
            <a:extLst>
              <a:ext uri="{FF2B5EF4-FFF2-40B4-BE49-F238E27FC236}">
                <a16:creationId xmlns:a16="http://schemas.microsoft.com/office/drawing/2014/main" id="{7C0260E8-172A-444F-AAC5-AA7F28110B34}"/>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8124DD82-F3A5-4F53-8098-E9134689F80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62125B-CAA3-4D2F-854D-7CDFE036F17E}"/>
              </a:ext>
            </a:extLst>
          </p:cNvPr>
          <p:cNvSpPr>
            <a:spLocks noGrp="1" noChangeArrowheads="1"/>
          </p:cNvSpPr>
          <p:nvPr>
            <p:ph type="sldNum" sz="quarter" idx="5"/>
          </p:nvPr>
        </p:nvSpPr>
        <p:spPr>
          <a:ln/>
        </p:spPr>
        <p:txBody>
          <a:bodyPr/>
          <a:lstStyle/>
          <a:p>
            <a:fld id="{EDBE10EB-B4D9-44EF-A529-6ED50C0E411F}" type="slidenum">
              <a:rPr lang="en-US" altLang="en-US"/>
              <a:pPr/>
              <a:t>111</a:t>
            </a:fld>
            <a:endParaRPr lang="en-US" altLang="en-US"/>
          </a:p>
        </p:txBody>
      </p:sp>
      <p:sp>
        <p:nvSpPr>
          <p:cNvPr id="272386" name="Rectangle 2">
            <a:extLst>
              <a:ext uri="{FF2B5EF4-FFF2-40B4-BE49-F238E27FC236}">
                <a16:creationId xmlns:a16="http://schemas.microsoft.com/office/drawing/2014/main" id="{6F1813F6-B7B9-4311-857A-39CF0925CF7B}"/>
              </a:ext>
            </a:extLst>
          </p:cNvPr>
          <p:cNvSpPr>
            <a:spLocks noGrp="1" noRot="1" noChangeAspect="1" noChangeArrowheads="1" noTextEdit="1"/>
          </p:cNvSpPr>
          <p:nvPr>
            <p:ph type="sldImg"/>
          </p:nvPr>
        </p:nvSpPr>
        <p:spPr>
          <a:ln/>
        </p:spPr>
      </p:sp>
      <p:sp>
        <p:nvSpPr>
          <p:cNvPr id="272387" name="Rectangle 3">
            <a:extLst>
              <a:ext uri="{FF2B5EF4-FFF2-40B4-BE49-F238E27FC236}">
                <a16:creationId xmlns:a16="http://schemas.microsoft.com/office/drawing/2014/main" id="{95297F1E-6708-4154-895D-F6F984E499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B68F3A-ED67-43EC-A6C4-3AC0C437EDFD}"/>
              </a:ext>
            </a:extLst>
          </p:cNvPr>
          <p:cNvSpPr>
            <a:spLocks noGrp="1" noChangeArrowheads="1"/>
          </p:cNvSpPr>
          <p:nvPr>
            <p:ph type="sldNum" sz="quarter" idx="5"/>
          </p:nvPr>
        </p:nvSpPr>
        <p:spPr>
          <a:ln/>
        </p:spPr>
        <p:txBody>
          <a:bodyPr/>
          <a:lstStyle/>
          <a:p>
            <a:fld id="{697D6897-34EE-4794-B76F-654212450A66}" type="slidenum">
              <a:rPr lang="en-US" altLang="en-US"/>
              <a:pPr/>
              <a:t>112</a:t>
            </a:fld>
            <a:endParaRPr lang="en-US" altLang="en-US"/>
          </a:p>
        </p:txBody>
      </p:sp>
      <p:sp>
        <p:nvSpPr>
          <p:cNvPr id="295938" name="Rectangle 2">
            <a:extLst>
              <a:ext uri="{FF2B5EF4-FFF2-40B4-BE49-F238E27FC236}">
                <a16:creationId xmlns:a16="http://schemas.microsoft.com/office/drawing/2014/main" id="{B2BBCE97-8063-474B-890D-8FC096C33A6B}"/>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CE47F27E-CCAC-4964-A8BC-B01E3C7B2F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DE328B-9B46-474F-AC61-0CAA12689515}"/>
              </a:ext>
            </a:extLst>
          </p:cNvPr>
          <p:cNvSpPr>
            <a:spLocks noGrp="1" noChangeArrowheads="1"/>
          </p:cNvSpPr>
          <p:nvPr>
            <p:ph type="sldNum" sz="quarter" idx="5"/>
          </p:nvPr>
        </p:nvSpPr>
        <p:spPr>
          <a:ln/>
        </p:spPr>
        <p:txBody>
          <a:bodyPr/>
          <a:lstStyle/>
          <a:p>
            <a:fld id="{B991E746-2CE4-40C5-8A78-DC9CEB163415}" type="slidenum">
              <a:rPr lang="en-US" altLang="en-US"/>
              <a:pPr/>
              <a:t>113</a:t>
            </a:fld>
            <a:endParaRPr lang="en-US" altLang="en-US"/>
          </a:p>
        </p:txBody>
      </p:sp>
      <p:sp>
        <p:nvSpPr>
          <p:cNvPr id="297986" name="Rectangle 2">
            <a:extLst>
              <a:ext uri="{FF2B5EF4-FFF2-40B4-BE49-F238E27FC236}">
                <a16:creationId xmlns:a16="http://schemas.microsoft.com/office/drawing/2014/main" id="{F1B25042-0FD7-4A94-B709-BCAA6742252F}"/>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634DEC6C-CA88-4691-9E06-1F961A57422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5C6684-4746-4B9A-B9F0-2C029FEFA842}"/>
              </a:ext>
            </a:extLst>
          </p:cNvPr>
          <p:cNvSpPr>
            <a:spLocks noGrp="1" noChangeArrowheads="1"/>
          </p:cNvSpPr>
          <p:nvPr>
            <p:ph type="sldNum" sz="quarter" idx="5"/>
          </p:nvPr>
        </p:nvSpPr>
        <p:spPr>
          <a:ln/>
        </p:spPr>
        <p:txBody>
          <a:bodyPr/>
          <a:lstStyle/>
          <a:p>
            <a:fld id="{D992ADF6-49B8-4E67-AB23-86097B412689}" type="slidenum">
              <a:rPr lang="en-US" altLang="en-US"/>
              <a:pPr/>
              <a:t>114</a:t>
            </a:fld>
            <a:endParaRPr lang="en-US" altLang="en-US"/>
          </a:p>
        </p:txBody>
      </p:sp>
      <p:sp>
        <p:nvSpPr>
          <p:cNvPr id="300034" name="Rectangle 2">
            <a:extLst>
              <a:ext uri="{FF2B5EF4-FFF2-40B4-BE49-F238E27FC236}">
                <a16:creationId xmlns:a16="http://schemas.microsoft.com/office/drawing/2014/main" id="{784B1EA4-038C-43B0-8BF9-41BF6BD54A29}"/>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1BC0D61B-5417-4B86-9685-61D68F70DEF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530111-2AE6-4251-BA02-08F5C0A39C04}"/>
              </a:ext>
            </a:extLst>
          </p:cNvPr>
          <p:cNvSpPr>
            <a:spLocks noGrp="1" noChangeArrowheads="1"/>
          </p:cNvSpPr>
          <p:nvPr>
            <p:ph type="sldNum" sz="quarter" idx="5"/>
          </p:nvPr>
        </p:nvSpPr>
        <p:spPr>
          <a:ln/>
        </p:spPr>
        <p:txBody>
          <a:bodyPr/>
          <a:lstStyle/>
          <a:p>
            <a:fld id="{64CA3B2D-0C53-42D2-BCBC-84F376625F17}" type="slidenum">
              <a:rPr lang="en-US" altLang="en-US"/>
              <a:pPr/>
              <a:t>115</a:t>
            </a:fld>
            <a:endParaRPr lang="en-US" altLang="en-US"/>
          </a:p>
        </p:txBody>
      </p:sp>
      <p:sp>
        <p:nvSpPr>
          <p:cNvPr id="276482" name="Rectangle 2">
            <a:extLst>
              <a:ext uri="{FF2B5EF4-FFF2-40B4-BE49-F238E27FC236}">
                <a16:creationId xmlns:a16="http://schemas.microsoft.com/office/drawing/2014/main" id="{31E4B358-A5E9-4B32-BCF1-051BB6A36CB7}"/>
              </a:ext>
            </a:extLst>
          </p:cNvPr>
          <p:cNvSpPr>
            <a:spLocks noGrp="1" noRot="1" noChangeAspect="1" noChangeArrowheads="1" noTextEdit="1"/>
          </p:cNvSpPr>
          <p:nvPr>
            <p:ph type="sldImg"/>
          </p:nvPr>
        </p:nvSpPr>
        <p:spPr>
          <a:ln/>
        </p:spPr>
      </p:sp>
      <p:sp>
        <p:nvSpPr>
          <p:cNvPr id="276483" name="Rectangle 3">
            <a:extLst>
              <a:ext uri="{FF2B5EF4-FFF2-40B4-BE49-F238E27FC236}">
                <a16:creationId xmlns:a16="http://schemas.microsoft.com/office/drawing/2014/main" id="{71E05713-4812-4317-B8A1-DC9C6DC462C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E1F9B7-D50D-4976-A0FE-B7EC7B946F33}"/>
              </a:ext>
            </a:extLst>
          </p:cNvPr>
          <p:cNvSpPr>
            <a:spLocks noGrp="1" noChangeArrowheads="1"/>
          </p:cNvSpPr>
          <p:nvPr>
            <p:ph type="sldNum" sz="quarter" idx="5"/>
          </p:nvPr>
        </p:nvSpPr>
        <p:spPr>
          <a:ln/>
        </p:spPr>
        <p:txBody>
          <a:bodyPr/>
          <a:lstStyle/>
          <a:p>
            <a:fld id="{84488F03-972E-4DD0-9C4C-970CDE33A56A}" type="slidenum">
              <a:rPr lang="en-US" altLang="en-US"/>
              <a:pPr/>
              <a:t>116</a:t>
            </a:fld>
            <a:endParaRPr lang="en-US" altLang="en-US"/>
          </a:p>
        </p:txBody>
      </p:sp>
      <p:sp>
        <p:nvSpPr>
          <p:cNvPr id="302082" name="Rectangle 2">
            <a:extLst>
              <a:ext uri="{FF2B5EF4-FFF2-40B4-BE49-F238E27FC236}">
                <a16:creationId xmlns:a16="http://schemas.microsoft.com/office/drawing/2014/main" id="{83195DFA-E855-4DAD-B72A-E99476FDAC17}"/>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772BCC97-F8C0-4131-B033-1C69BD46DDF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41C49B-E252-4714-A420-D6AF4F2C98EE}"/>
              </a:ext>
            </a:extLst>
          </p:cNvPr>
          <p:cNvSpPr>
            <a:spLocks noGrp="1" noChangeArrowheads="1"/>
          </p:cNvSpPr>
          <p:nvPr>
            <p:ph type="sldNum" sz="quarter" idx="5"/>
          </p:nvPr>
        </p:nvSpPr>
        <p:spPr>
          <a:ln/>
        </p:spPr>
        <p:txBody>
          <a:bodyPr/>
          <a:lstStyle/>
          <a:p>
            <a:fld id="{CD3BE8CA-0585-4493-AAF8-6D303C21CF4A}" type="slidenum">
              <a:rPr lang="en-US" altLang="en-US"/>
              <a:pPr/>
              <a:t>81</a:t>
            </a:fld>
            <a:endParaRPr lang="en-US" altLang="en-US"/>
          </a:p>
        </p:txBody>
      </p:sp>
      <p:sp>
        <p:nvSpPr>
          <p:cNvPr id="219138" name="Rectangle 2">
            <a:extLst>
              <a:ext uri="{FF2B5EF4-FFF2-40B4-BE49-F238E27FC236}">
                <a16:creationId xmlns:a16="http://schemas.microsoft.com/office/drawing/2014/main" id="{D9D5ED7B-1B25-47FA-8D21-6E10020095A0}"/>
              </a:ext>
            </a:extLst>
          </p:cNvPr>
          <p:cNvSpPr>
            <a:spLocks noGrp="1" noRot="1" noChangeAspect="1" noChangeArrowheads="1" noTextEdit="1"/>
          </p:cNvSpPr>
          <p:nvPr>
            <p:ph type="sldImg"/>
          </p:nvPr>
        </p:nvSpPr>
        <p:spPr>
          <a:ln/>
        </p:spPr>
      </p:sp>
      <p:sp>
        <p:nvSpPr>
          <p:cNvPr id="219139" name="Rectangle 3">
            <a:extLst>
              <a:ext uri="{FF2B5EF4-FFF2-40B4-BE49-F238E27FC236}">
                <a16:creationId xmlns:a16="http://schemas.microsoft.com/office/drawing/2014/main" id="{10F864B6-E833-461B-999A-9670DAE91DB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508B74-4CC2-4460-B1C0-5AA9EB3620B4}"/>
              </a:ext>
            </a:extLst>
          </p:cNvPr>
          <p:cNvSpPr>
            <a:spLocks noGrp="1" noChangeArrowheads="1"/>
          </p:cNvSpPr>
          <p:nvPr>
            <p:ph type="sldNum" sz="quarter" idx="5"/>
          </p:nvPr>
        </p:nvSpPr>
        <p:spPr>
          <a:ln/>
        </p:spPr>
        <p:txBody>
          <a:bodyPr/>
          <a:lstStyle/>
          <a:p>
            <a:fld id="{5DC093EA-1D6D-4F4A-A8BC-959EC3B8BF68}" type="slidenum">
              <a:rPr lang="en-US" altLang="en-US"/>
              <a:pPr/>
              <a:t>117</a:t>
            </a:fld>
            <a:endParaRPr lang="en-US" altLang="en-US"/>
          </a:p>
        </p:txBody>
      </p:sp>
      <p:sp>
        <p:nvSpPr>
          <p:cNvPr id="304130" name="Rectangle 2">
            <a:extLst>
              <a:ext uri="{FF2B5EF4-FFF2-40B4-BE49-F238E27FC236}">
                <a16:creationId xmlns:a16="http://schemas.microsoft.com/office/drawing/2014/main" id="{8011FE3B-76EB-4FE1-A6B5-39F657D4D6BC}"/>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B7C194AB-FFEF-4241-8BC8-40F642AF078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6988F0-6670-4F10-9072-8571257AD5F8}"/>
              </a:ext>
            </a:extLst>
          </p:cNvPr>
          <p:cNvSpPr>
            <a:spLocks noGrp="1" noChangeArrowheads="1"/>
          </p:cNvSpPr>
          <p:nvPr>
            <p:ph type="sldNum" sz="quarter" idx="5"/>
          </p:nvPr>
        </p:nvSpPr>
        <p:spPr>
          <a:ln/>
        </p:spPr>
        <p:txBody>
          <a:bodyPr/>
          <a:lstStyle/>
          <a:p>
            <a:fld id="{A091A861-8EBD-43AA-93EF-0294F192C376}" type="slidenum">
              <a:rPr lang="en-US" altLang="en-US"/>
              <a:pPr/>
              <a:t>118</a:t>
            </a:fld>
            <a:endParaRPr lang="en-US" altLang="en-US"/>
          </a:p>
        </p:txBody>
      </p:sp>
      <p:sp>
        <p:nvSpPr>
          <p:cNvPr id="306178" name="Rectangle 2">
            <a:extLst>
              <a:ext uri="{FF2B5EF4-FFF2-40B4-BE49-F238E27FC236}">
                <a16:creationId xmlns:a16="http://schemas.microsoft.com/office/drawing/2014/main" id="{BAF7499C-7604-4167-83AB-9D4D7A81ED04}"/>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465C052E-F9D3-4956-91F6-0335DA27DA3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18493F-99B2-47B5-95B8-7A90E90FE0DD}"/>
              </a:ext>
            </a:extLst>
          </p:cNvPr>
          <p:cNvSpPr>
            <a:spLocks noGrp="1" noChangeArrowheads="1"/>
          </p:cNvSpPr>
          <p:nvPr>
            <p:ph type="sldNum" sz="quarter" idx="5"/>
          </p:nvPr>
        </p:nvSpPr>
        <p:spPr>
          <a:ln/>
        </p:spPr>
        <p:txBody>
          <a:bodyPr/>
          <a:lstStyle/>
          <a:p>
            <a:fld id="{401C6A36-46FD-47DE-892B-8F67E2F8832D}" type="slidenum">
              <a:rPr lang="en-US" altLang="en-US"/>
              <a:pPr/>
              <a:t>121</a:t>
            </a:fld>
            <a:endParaRPr lang="en-US" altLang="en-US"/>
          </a:p>
        </p:txBody>
      </p:sp>
      <p:sp>
        <p:nvSpPr>
          <p:cNvPr id="312322" name="Rectangle 2">
            <a:extLst>
              <a:ext uri="{FF2B5EF4-FFF2-40B4-BE49-F238E27FC236}">
                <a16:creationId xmlns:a16="http://schemas.microsoft.com/office/drawing/2014/main" id="{907540D1-7FA7-427C-B137-F4AC70A1097F}"/>
              </a:ext>
            </a:extLst>
          </p:cNvPr>
          <p:cNvSpPr>
            <a:spLocks noGrp="1" noRot="1" noChangeAspect="1" noChangeArrowheads="1" noTextEdit="1"/>
          </p:cNvSpPr>
          <p:nvPr>
            <p:ph type="sldImg"/>
          </p:nvPr>
        </p:nvSpPr>
        <p:spPr>
          <a:ln/>
        </p:spPr>
      </p:sp>
      <p:sp>
        <p:nvSpPr>
          <p:cNvPr id="312323" name="Rectangle 3">
            <a:extLst>
              <a:ext uri="{FF2B5EF4-FFF2-40B4-BE49-F238E27FC236}">
                <a16:creationId xmlns:a16="http://schemas.microsoft.com/office/drawing/2014/main" id="{5F5BBB30-0AB2-4755-8F3B-24D137AE47B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9D87AC-94A2-4179-A465-E2C19DBC0E71}"/>
              </a:ext>
            </a:extLst>
          </p:cNvPr>
          <p:cNvSpPr>
            <a:spLocks noGrp="1" noChangeArrowheads="1"/>
          </p:cNvSpPr>
          <p:nvPr>
            <p:ph type="sldNum" sz="quarter" idx="5"/>
          </p:nvPr>
        </p:nvSpPr>
        <p:spPr>
          <a:ln/>
        </p:spPr>
        <p:txBody>
          <a:bodyPr/>
          <a:lstStyle/>
          <a:p>
            <a:fld id="{177DDFF8-7902-4FB4-8CDA-90F38264049F}" type="slidenum">
              <a:rPr lang="en-US" altLang="en-US"/>
              <a:pPr/>
              <a:t>122</a:t>
            </a:fld>
            <a:endParaRPr lang="en-US" altLang="en-US"/>
          </a:p>
        </p:txBody>
      </p:sp>
      <p:sp>
        <p:nvSpPr>
          <p:cNvPr id="314370" name="Rectangle 2">
            <a:extLst>
              <a:ext uri="{FF2B5EF4-FFF2-40B4-BE49-F238E27FC236}">
                <a16:creationId xmlns:a16="http://schemas.microsoft.com/office/drawing/2014/main" id="{C9E3FBFD-98EE-4CDA-8C48-3BDFD936EFD8}"/>
              </a:ext>
            </a:extLst>
          </p:cNvPr>
          <p:cNvSpPr>
            <a:spLocks noGrp="1" noRot="1" noChangeAspect="1" noChangeArrowheads="1" noTextEdit="1"/>
          </p:cNvSpPr>
          <p:nvPr>
            <p:ph type="sldImg"/>
          </p:nvPr>
        </p:nvSpPr>
        <p:spPr>
          <a:ln/>
        </p:spPr>
      </p:sp>
      <p:sp>
        <p:nvSpPr>
          <p:cNvPr id="314371" name="Rectangle 3">
            <a:extLst>
              <a:ext uri="{FF2B5EF4-FFF2-40B4-BE49-F238E27FC236}">
                <a16:creationId xmlns:a16="http://schemas.microsoft.com/office/drawing/2014/main" id="{FE075779-25BC-42B9-83E7-D3873F88AC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5D9247-A041-4BDE-A893-B92F0C842395}"/>
              </a:ext>
            </a:extLst>
          </p:cNvPr>
          <p:cNvSpPr>
            <a:spLocks noGrp="1" noChangeArrowheads="1"/>
          </p:cNvSpPr>
          <p:nvPr>
            <p:ph type="sldNum" sz="quarter" idx="5"/>
          </p:nvPr>
        </p:nvSpPr>
        <p:spPr>
          <a:ln/>
        </p:spPr>
        <p:txBody>
          <a:bodyPr/>
          <a:lstStyle/>
          <a:p>
            <a:fld id="{C921E25C-7C9D-44A3-BC39-63B28A90FFD0}" type="slidenum">
              <a:rPr lang="en-US" altLang="en-US"/>
              <a:pPr/>
              <a:t>123</a:t>
            </a:fld>
            <a:endParaRPr lang="en-US" altLang="en-US"/>
          </a:p>
        </p:txBody>
      </p:sp>
      <p:sp>
        <p:nvSpPr>
          <p:cNvPr id="316418" name="Rectangle 2">
            <a:extLst>
              <a:ext uri="{FF2B5EF4-FFF2-40B4-BE49-F238E27FC236}">
                <a16:creationId xmlns:a16="http://schemas.microsoft.com/office/drawing/2014/main" id="{C3573594-74B3-4E84-A9D9-EE9D299FF74F}"/>
              </a:ext>
            </a:extLst>
          </p:cNvPr>
          <p:cNvSpPr>
            <a:spLocks noGrp="1" noRot="1" noChangeAspect="1" noChangeArrowheads="1" noTextEdit="1"/>
          </p:cNvSpPr>
          <p:nvPr>
            <p:ph type="sldImg"/>
          </p:nvPr>
        </p:nvSpPr>
        <p:spPr>
          <a:ln/>
        </p:spPr>
      </p:sp>
      <p:sp>
        <p:nvSpPr>
          <p:cNvPr id="316419" name="Rectangle 3">
            <a:extLst>
              <a:ext uri="{FF2B5EF4-FFF2-40B4-BE49-F238E27FC236}">
                <a16:creationId xmlns:a16="http://schemas.microsoft.com/office/drawing/2014/main" id="{67BD6CE2-0439-48E5-B871-A3BFA83A107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90BC63-59F3-446B-B32D-60AABEA5ABE1}"/>
              </a:ext>
            </a:extLst>
          </p:cNvPr>
          <p:cNvSpPr>
            <a:spLocks noGrp="1" noChangeArrowheads="1"/>
          </p:cNvSpPr>
          <p:nvPr>
            <p:ph type="sldNum" sz="quarter" idx="5"/>
          </p:nvPr>
        </p:nvSpPr>
        <p:spPr>
          <a:ln/>
        </p:spPr>
        <p:txBody>
          <a:bodyPr/>
          <a:lstStyle/>
          <a:p>
            <a:fld id="{FF710D42-0154-4FC7-A6BE-DE492910F757}" type="slidenum">
              <a:rPr lang="en-US" altLang="en-US"/>
              <a:pPr/>
              <a:t>124</a:t>
            </a:fld>
            <a:endParaRPr lang="en-US" altLang="en-US"/>
          </a:p>
        </p:txBody>
      </p:sp>
      <p:sp>
        <p:nvSpPr>
          <p:cNvPr id="318466" name="Rectangle 2">
            <a:extLst>
              <a:ext uri="{FF2B5EF4-FFF2-40B4-BE49-F238E27FC236}">
                <a16:creationId xmlns:a16="http://schemas.microsoft.com/office/drawing/2014/main" id="{AEB8FFED-BD98-4851-B4F2-614141C62E76}"/>
              </a:ext>
            </a:extLst>
          </p:cNvPr>
          <p:cNvSpPr>
            <a:spLocks noGrp="1" noRot="1" noChangeAspect="1" noChangeArrowheads="1" noTextEdit="1"/>
          </p:cNvSpPr>
          <p:nvPr>
            <p:ph type="sldImg"/>
          </p:nvPr>
        </p:nvSpPr>
        <p:spPr>
          <a:ln/>
        </p:spPr>
      </p:sp>
      <p:sp>
        <p:nvSpPr>
          <p:cNvPr id="318467" name="Rectangle 3">
            <a:extLst>
              <a:ext uri="{FF2B5EF4-FFF2-40B4-BE49-F238E27FC236}">
                <a16:creationId xmlns:a16="http://schemas.microsoft.com/office/drawing/2014/main" id="{28F1502B-3728-4332-944F-398EE19B95C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1E3763-1F88-4042-AC5E-C44879793B81}"/>
              </a:ext>
            </a:extLst>
          </p:cNvPr>
          <p:cNvSpPr>
            <a:spLocks noGrp="1" noChangeArrowheads="1"/>
          </p:cNvSpPr>
          <p:nvPr>
            <p:ph type="sldNum" sz="quarter" idx="5"/>
          </p:nvPr>
        </p:nvSpPr>
        <p:spPr>
          <a:ln/>
        </p:spPr>
        <p:txBody>
          <a:bodyPr/>
          <a:lstStyle/>
          <a:p>
            <a:fld id="{0A0B3C63-29CC-4DA3-873E-BDB2415FF8ED}" type="slidenum">
              <a:rPr lang="en-US" altLang="en-US"/>
              <a:pPr/>
              <a:t>125</a:t>
            </a:fld>
            <a:endParaRPr lang="en-US" altLang="en-US"/>
          </a:p>
        </p:txBody>
      </p:sp>
      <p:sp>
        <p:nvSpPr>
          <p:cNvPr id="320514" name="Rectangle 2">
            <a:extLst>
              <a:ext uri="{FF2B5EF4-FFF2-40B4-BE49-F238E27FC236}">
                <a16:creationId xmlns:a16="http://schemas.microsoft.com/office/drawing/2014/main" id="{81463E8A-5027-4D5E-A339-B12858376F08}"/>
              </a:ext>
            </a:extLst>
          </p:cNvPr>
          <p:cNvSpPr>
            <a:spLocks noGrp="1" noRot="1" noChangeAspect="1" noChangeArrowheads="1" noTextEdit="1"/>
          </p:cNvSpPr>
          <p:nvPr>
            <p:ph type="sldImg"/>
          </p:nvPr>
        </p:nvSpPr>
        <p:spPr>
          <a:ln/>
        </p:spPr>
      </p:sp>
      <p:sp>
        <p:nvSpPr>
          <p:cNvPr id="320515" name="Rectangle 3">
            <a:extLst>
              <a:ext uri="{FF2B5EF4-FFF2-40B4-BE49-F238E27FC236}">
                <a16:creationId xmlns:a16="http://schemas.microsoft.com/office/drawing/2014/main" id="{489768A5-1359-4179-A1E4-329D0009F40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5F43C5-79CC-4CEC-B10D-3608308A5BBE}"/>
              </a:ext>
            </a:extLst>
          </p:cNvPr>
          <p:cNvSpPr>
            <a:spLocks noGrp="1" noChangeArrowheads="1"/>
          </p:cNvSpPr>
          <p:nvPr>
            <p:ph type="sldNum" sz="quarter" idx="5"/>
          </p:nvPr>
        </p:nvSpPr>
        <p:spPr>
          <a:ln/>
        </p:spPr>
        <p:txBody>
          <a:bodyPr/>
          <a:lstStyle/>
          <a:p>
            <a:fld id="{CF70ADEB-AD9A-49A9-8563-A2CB8D151B42}" type="slidenum">
              <a:rPr lang="en-US" altLang="en-US"/>
              <a:pPr/>
              <a:t>126</a:t>
            </a:fld>
            <a:endParaRPr lang="en-US" altLang="en-US"/>
          </a:p>
        </p:txBody>
      </p:sp>
      <p:sp>
        <p:nvSpPr>
          <p:cNvPr id="322562" name="Rectangle 2">
            <a:extLst>
              <a:ext uri="{FF2B5EF4-FFF2-40B4-BE49-F238E27FC236}">
                <a16:creationId xmlns:a16="http://schemas.microsoft.com/office/drawing/2014/main" id="{A431AC0B-C434-4555-8932-F7A9865BFAB9}"/>
              </a:ext>
            </a:extLst>
          </p:cNvPr>
          <p:cNvSpPr>
            <a:spLocks noGrp="1" noRot="1" noChangeAspect="1" noChangeArrowheads="1" noTextEdit="1"/>
          </p:cNvSpPr>
          <p:nvPr>
            <p:ph type="sldImg"/>
          </p:nvPr>
        </p:nvSpPr>
        <p:spPr>
          <a:ln/>
        </p:spPr>
      </p:sp>
      <p:sp>
        <p:nvSpPr>
          <p:cNvPr id="322563" name="Rectangle 3">
            <a:extLst>
              <a:ext uri="{FF2B5EF4-FFF2-40B4-BE49-F238E27FC236}">
                <a16:creationId xmlns:a16="http://schemas.microsoft.com/office/drawing/2014/main" id="{88A461AC-AF09-4922-8B89-81ADC53B7C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EAEE9F-53E4-465F-89B5-776B37347CC7}"/>
              </a:ext>
            </a:extLst>
          </p:cNvPr>
          <p:cNvSpPr>
            <a:spLocks noGrp="1" noChangeArrowheads="1"/>
          </p:cNvSpPr>
          <p:nvPr>
            <p:ph type="sldNum" sz="quarter" idx="5"/>
          </p:nvPr>
        </p:nvSpPr>
        <p:spPr>
          <a:ln/>
        </p:spPr>
        <p:txBody>
          <a:bodyPr/>
          <a:lstStyle/>
          <a:p>
            <a:fld id="{5D62241A-00B2-4AF0-89E2-D3799AD30F18}" type="slidenum">
              <a:rPr lang="en-US" altLang="en-US"/>
              <a:pPr/>
              <a:t>127</a:t>
            </a:fld>
            <a:endParaRPr lang="en-US" altLang="en-US"/>
          </a:p>
        </p:txBody>
      </p:sp>
      <p:sp>
        <p:nvSpPr>
          <p:cNvPr id="324610" name="Rectangle 2">
            <a:extLst>
              <a:ext uri="{FF2B5EF4-FFF2-40B4-BE49-F238E27FC236}">
                <a16:creationId xmlns:a16="http://schemas.microsoft.com/office/drawing/2014/main" id="{0D3F9456-E9BC-4720-9D63-1B51CAD36AC2}"/>
              </a:ext>
            </a:extLst>
          </p:cNvPr>
          <p:cNvSpPr>
            <a:spLocks noGrp="1" noRot="1" noChangeAspect="1" noChangeArrowheads="1" noTextEdit="1"/>
          </p:cNvSpPr>
          <p:nvPr>
            <p:ph type="sldImg"/>
          </p:nvPr>
        </p:nvSpPr>
        <p:spPr>
          <a:ln/>
        </p:spPr>
      </p:sp>
      <p:sp>
        <p:nvSpPr>
          <p:cNvPr id="324611" name="Rectangle 3">
            <a:extLst>
              <a:ext uri="{FF2B5EF4-FFF2-40B4-BE49-F238E27FC236}">
                <a16:creationId xmlns:a16="http://schemas.microsoft.com/office/drawing/2014/main" id="{2CB255A9-5BE2-40B9-B127-BEC6C11B2A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7065B7-606A-45B3-9CFC-6B4985CA026F}"/>
              </a:ext>
            </a:extLst>
          </p:cNvPr>
          <p:cNvSpPr>
            <a:spLocks noGrp="1" noChangeArrowheads="1"/>
          </p:cNvSpPr>
          <p:nvPr>
            <p:ph type="sldNum" sz="quarter" idx="5"/>
          </p:nvPr>
        </p:nvSpPr>
        <p:spPr>
          <a:ln/>
        </p:spPr>
        <p:txBody>
          <a:bodyPr/>
          <a:lstStyle/>
          <a:p>
            <a:fld id="{CE213026-C241-4B9E-BD76-A232F54FE75B}" type="slidenum">
              <a:rPr lang="en-US" altLang="en-US"/>
              <a:pPr/>
              <a:t>128</a:t>
            </a:fld>
            <a:endParaRPr lang="en-US" altLang="en-US"/>
          </a:p>
        </p:txBody>
      </p:sp>
      <p:sp>
        <p:nvSpPr>
          <p:cNvPr id="345090" name="Rectangle 2">
            <a:extLst>
              <a:ext uri="{FF2B5EF4-FFF2-40B4-BE49-F238E27FC236}">
                <a16:creationId xmlns:a16="http://schemas.microsoft.com/office/drawing/2014/main" id="{B35527C2-227A-495D-BAEF-75FF16CE8C15}"/>
              </a:ext>
            </a:extLst>
          </p:cNvPr>
          <p:cNvSpPr>
            <a:spLocks noGrp="1" noRot="1" noChangeAspect="1" noChangeArrowheads="1" noTextEdit="1"/>
          </p:cNvSpPr>
          <p:nvPr>
            <p:ph type="sldImg"/>
          </p:nvPr>
        </p:nvSpPr>
        <p:spPr>
          <a:ln/>
        </p:spPr>
      </p:sp>
      <p:sp>
        <p:nvSpPr>
          <p:cNvPr id="345091" name="Rectangle 3">
            <a:extLst>
              <a:ext uri="{FF2B5EF4-FFF2-40B4-BE49-F238E27FC236}">
                <a16:creationId xmlns:a16="http://schemas.microsoft.com/office/drawing/2014/main" id="{35990832-CFD1-4BF9-8546-7CAD14B5ADB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A8BB6C-3904-49BF-961B-4D5A31D94C6D}"/>
              </a:ext>
            </a:extLst>
          </p:cNvPr>
          <p:cNvSpPr>
            <a:spLocks noGrp="1" noChangeArrowheads="1"/>
          </p:cNvSpPr>
          <p:nvPr>
            <p:ph type="sldNum" sz="quarter" idx="5"/>
          </p:nvPr>
        </p:nvSpPr>
        <p:spPr>
          <a:ln/>
        </p:spPr>
        <p:txBody>
          <a:bodyPr/>
          <a:lstStyle/>
          <a:p>
            <a:fld id="{7F4B2D54-229F-4415-BC4F-27EC640D4883}" type="slidenum">
              <a:rPr lang="en-US" altLang="en-US"/>
              <a:pPr/>
              <a:t>82</a:t>
            </a:fld>
            <a:endParaRPr lang="en-US" altLang="en-US"/>
          </a:p>
        </p:txBody>
      </p:sp>
      <p:sp>
        <p:nvSpPr>
          <p:cNvPr id="221186" name="Rectangle 2">
            <a:extLst>
              <a:ext uri="{FF2B5EF4-FFF2-40B4-BE49-F238E27FC236}">
                <a16:creationId xmlns:a16="http://schemas.microsoft.com/office/drawing/2014/main" id="{46111BFB-F5E4-4D3A-9D01-BC1E3B8E292F}"/>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id="{3F37CA85-B141-4E17-ADDE-119B8A05142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7F6AA5-64B9-41C7-9E8B-2B0532534F38}"/>
              </a:ext>
            </a:extLst>
          </p:cNvPr>
          <p:cNvSpPr>
            <a:spLocks noGrp="1" noChangeArrowheads="1"/>
          </p:cNvSpPr>
          <p:nvPr>
            <p:ph type="sldNum" sz="quarter" idx="5"/>
          </p:nvPr>
        </p:nvSpPr>
        <p:spPr>
          <a:ln/>
        </p:spPr>
        <p:txBody>
          <a:bodyPr/>
          <a:lstStyle/>
          <a:p>
            <a:fld id="{91841E0C-8A83-47AD-991E-E59069BDE4DF}" type="slidenum">
              <a:rPr lang="en-US" altLang="en-US"/>
              <a:pPr/>
              <a:t>129</a:t>
            </a:fld>
            <a:endParaRPr lang="en-US" altLang="en-US"/>
          </a:p>
        </p:txBody>
      </p:sp>
      <p:sp>
        <p:nvSpPr>
          <p:cNvPr id="347138" name="Rectangle 2">
            <a:extLst>
              <a:ext uri="{FF2B5EF4-FFF2-40B4-BE49-F238E27FC236}">
                <a16:creationId xmlns:a16="http://schemas.microsoft.com/office/drawing/2014/main" id="{B380843E-14FF-47E8-996A-F76E9F12FEF6}"/>
              </a:ext>
            </a:extLst>
          </p:cNvPr>
          <p:cNvSpPr>
            <a:spLocks noGrp="1" noRot="1" noChangeAspect="1" noChangeArrowheads="1" noTextEdit="1"/>
          </p:cNvSpPr>
          <p:nvPr>
            <p:ph type="sldImg"/>
          </p:nvPr>
        </p:nvSpPr>
        <p:spPr>
          <a:ln/>
        </p:spPr>
      </p:sp>
      <p:sp>
        <p:nvSpPr>
          <p:cNvPr id="347139" name="Rectangle 3">
            <a:extLst>
              <a:ext uri="{FF2B5EF4-FFF2-40B4-BE49-F238E27FC236}">
                <a16:creationId xmlns:a16="http://schemas.microsoft.com/office/drawing/2014/main" id="{E6B93A53-8020-4B96-9AF0-BCF0872CD3F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3CDFE1-AED1-4F58-9429-56FD2FA45542}"/>
              </a:ext>
            </a:extLst>
          </p:cNvPr>
          <p:cNvSpPr>
            <a:spLocks noGrp="1" noChangeArrowheads="1"/>
          </p:cNvSpPr>
          <p:nvPr>
            <p:ph type="sldNum" sz="quarter" idx="5"/>
          </p:nvPr>
        </p:nvSpPr>
        <p:spPr>
          <a:ln/>
        </p:spPr>
        <p:txBody>
          <a:bodyPr/>
          <a:lstStyle/>
          <a:p>
            <a:fld id="{849C22B6-549A-42E1-8241-183F1F9E0411}" type="slidenum">
              <a:rPr lang="en-US" altLang="en-US"/>
              <a:pPr/>
              <a:t>130</a:t>
            </a:fld>
            <a:endParaRPr lang="en-US" altLang="en-US"/>
          </a:p>
        </p:txBody>
      </p:sp>
      <p:sp>
        <p:nvSpPr>
          <p:cNvPr id="326658" name="Rectangle 2">
            <a:extLst>
              <a:ext uri="{FF2B5EF4-FFF2-40B4-BE49-F238E27FC236}">
                <a16:creationId xmlns:a16="http://schemas.microsoft.com/office/drawing/2014/main" id="{ED19E7EE-5714-4F7D-9AE3-302ABCE0ADBD}"/>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E191CEBF-547E-4B65-8E60-AA49134FCF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E877A3-CC5A-41F8-A778-216061585F1B}"/>
              </a:ext>
            </a:extLst>
          </p:cNvPr>
          <p:cNvSpPr>
            <a:spLocks noGrp="1" noChangeArrowheads="1"/>
          </p:cNvSpPr>
          <p:nvPr>
            <p:ph type="sldNum" sz="quarter" idx="5"/>
          </p:nvPr>
        </p:nvSpPr>
        <p:spPr>
          <a:ln/>
        </p:spPr>
        <p:txBody>
          <a:bodyPr/>
          <a:lstStyle/>
          <a:p>
            <a:fld id="{55F70AE9-FCB1-4F9F-9CF3-8A6B4B3E2386}" type="slidenum">
              <a:rPr lang="en-US" altLang="en-US"/>
              <a:pPr/>
              <a:t>131</a:t>
            </a:fld>
            <a:endParaRPr lang="en-US" altLang="en-US"/>
          </a:p>
        </p:txBody>
      </p:sp>
      <p:sp>
        <p:nvSpPr>
          <p:cNvPr id="330754" name="Rectangle 2">
            <a:extLst>
              <a:ext uri="{FF2B5EF4-FFF2-40B4-BE49-F238E27FC236}">
                <a16:creationId xmlns:a16="http://schemas.microsoft.com/office/drawing/2014/main" id="{DDAB418A-ABDE-422D-B3CE-F872A21AACAA}"/>
              </a:ext>
            </a:extLst>
          </p:cNvPr>
          <p:cNvSpPr>
            <a:spLocks noGrp="1" noRot="1" noChangeAspect="1" noChangeArrowheads="1" noTextEdit="1"/>
          </p:cNvSpPr>
          <p:nvPr>
            <p:ph type="sldImg"/>
          </p:nvPr>
        </p:nvSpPr>
        <p:spPr>
          <a:ln/>
        </p:spPr>
      </p:sp>
      <p:sp>
        <p:nvSpPr>
          <p:cNvPr id="330755" name="Rectangle 3">
            <a:extLst>
              <a:ext uri="{FF2B5EF4-FFF2-40B4-BE49-F238E27FC236}">
                <a16:creationId xmlns:a16="http://schemas.microsoft.com/office/drawing/2014/main" id="{C5035D30-5DC5-4A03-9804-FF6A76BBD8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F72C07-87C4-4FB3-A688-1D3283BF0F4C}"/>
              </a:ext>
            </a:extLst>
          </p:cNvPr>
          <p:cNvSpPr>
            <a:spLocks noGrp="1" noChangeArrowheads="1"/>
          </p:cNvSpPr>
          <p:nvPr>
            <p:ph type="sldNum" sz="quarter" idx="5"/>
          </p:nvPr>
        </p:nvSpPr>
        <p:spPr>
          <a:ln/>
        </p:spPr>
        <p:txBody>
          <a:bodyPr/>
          <a:lstStyle/>
          <a:p>
            <a:fld id="{27F3C6FD-537A-40DE-9A93-C8E0AF41E7D3}" type="slidenum">
              <a:rPr lang="en-US" altLang="en-US"/>
              <a:pPr/>
              <a:t>132</a:t>
            </a:fld>
            <a:endParaRPr lang="en-US" altLang="en-US"/>
          </a:p>
        </p:txBody>
      </p:sp>
      <p:sp>
        <p:nvSpPr>
          <p:cNvPr id="332802" name="Rectangle 2">
            <a:extLst>
              <a:ext uri="{FF2B5EF4-FFF2-40B4-BE49-F238E27FC236}">
                <a16:creationId xmlns:a16="http://schemas.microsoft.com/office/drawing/2014/main" id="{2D347ECB-A8C5-4B0B-BA7B-7B636DD561C9}"/>
              </a:ext>
            </a:extLst>
          </p:cNvPr>
          <p:cNvSpPr>
            <a:spLocks noGrp="1" noRot="1" noChangeAspect="1" noChangeArrowheads="1" noTextEdit="1"/>
          </p:cNvSpPr>
          <p:nvPr>
            <p:ph type="sldImg"/>
          </p:nvPr>
        </p:nvSpPr>
        <p:spPr>
          <a:ln/>
        </p:spPr>
      </p:sp>
      <p:sp>
        <p:nvSpPr>
          <p:cNvPr id="332803" name="Rectangle 3">
            <a:extLst>
              <a:ext uri="{FF2B5EF4-FFF2-40B4-BE49-F238E27FC236}">
                <a16:creationId xmlns:a16="http://schemas.microsoft.com/office/drawing/2014/main" id="{7C932165-6EE5-4BE9-9ADE-AF379478283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096202-9150-42BC-9D84-F41C77E49444}"/>
              </a:ext>
            </a:extLst>
          </p:cNvPr>
          <p:cNvSpPr>
            <a:spLocks noGrp="1" noChangeArrowheads="1"/>
          </p:cNvSpPr>
          <p:nvPr>
            <p:ph type="sldNum" sz="quarter" idx="5"/>
          </p:nvPr>
        </p:nvSpPr>
        <p:spPr>
          <a:ln/>
        </p:spPr>
        <p:txBody>
          <a:bodyPr/>
          <a:lstStyle/>
          <a:p>
            <a:fld id="{49702DF3-3679-4D43-8A48-1347D93A3F92}" type="slidenum">
              <a:rPr lang="en-US" altLang="en-US"/>
              <a:pPr/>
              <a:t>133</a:t>
            </a:fld>
            <a:endParaRPr lang="en-US" altLang="en-US"/>
          </a:p>
        </p:txBody>
      </p:sp>
      <p:sp>
        <p:nvSpPr>
          <p:cNvPr id="349186" name="Rectangle 2">
            <a:extLst>
              <a:ext uri="{FF2B5EF4-FFF2-40B4-BE49-F238E27FC236}">
                <a16:creationId xmlns:a16="http://schemas.microsoft.com/office/drawing/2014/main" id="{443A8B28-5DFE-4AF2-8B06-88C0A84ABE1B}"/>
              </a:ext>
            </a:extLst>
          </p:cNvPr>
          <p:cNvSpPr>
            <a:spLocks noGrp="1" noRot="1" noChangeAspect="1" noChangeArrowheads="1" noTextEdit="1"/>
          </p:cNvSpPr>
          <p:nvPr>
            <p:ph type="sldImg"/>
          </p:nvPr>
        </p:nvSpPr>
        <p:spPr>
          <a:ln/>
        </p:spPr>
      </p:sp>
      <p:sp>
        <p:nvSpPr>
          <p:cNvPr id="349187" name="Rectangle 3">
            <a:extLst>
              <a:ext uri="{FF2B5EF4-FFF2-40B4-BE49-F238E27FC236}">
                <a16:creationId xmlns:a16="http://schemas.microsoft.com/office/drawing/2014/main" id="{908D59CD-741E-4206-A54F-08111ABF90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CCAFE3-1EB1-4D96-9982-D946A433F765}"/>
              </a:ext>
            </a:extLst>
          </p:cNvPr>
          <p:cNvSpPr>
            <a:spLocks noGrp="1" noChangeArrowheads="1"/>
          </p:cNvSpPr>
          <p:nvPr>
            <p:ph type="sldNum" sz="quarter" idx="5"/>
          </p:nvPr>
        </p:nvSpPr>
        <p:spPr>
          <a:ln/>
        </p:spPr>
        <p:txBody>
          <a:bodyPr/>
          <a:lstStyle/>
          <a:p>
            <a:fld id="{EBDE4EC3-BC2D-4983-84DC-0D04DD6F9B93}" type="slidenum">
              <a:rPr lang="en-US" altLang="en-US"/>
              <a:pPr/>
              <a:t>134</a:t>
            </a:fld>
            <a:endParaRPr lang="en-US" altLang="en-US"/>
          </a:p>
        </p:txBody>
      </p:sp>
      <p:sp>
        <p:nvSpPr>
          <p:cNvPr id="334850" name="Rectangle 2">
            <a:extLst>
              <a:ext uri="{FF2B5EF4-FFF2-40B4-BE49-F238E27FC236}">
                <a16:creationId xmlns:a16="http://schemas.microsoft.com/office/drawing/2014/main" id="{B99D0708-4855-454F-8B03-241F0AECCE4E}"/>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7B34675E-9D09-4632-B8E0-1A147A4DA2A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143331-2A6B-451C-B7B7-3AC15D38C308}"/>
              </a:ext>
            </a:extLst>
          </p:cNvPr>
          <p:cNvSpPr>
            <a:spLocks noGrp="1" noChangeArrowheads="1"/>
          </p:cNvSpPr>
          <p:nvPr>
            <p:ph type="sldNum" sz="quarter" idx="5"/>
          </p:nvPr>
        </p:nvSpPr>
        <p:spPr>
          <a:ln/>
        </p:spPr>
        <p:txBody>
          <a:bodyPr/>
          <a:lstStyle/>
          <a:p>
            <a:fld id="{A27D4F40-F1FD-40FB-94D6-2CE790437242}" type="slidenum">
              <a:rPr lang="en-US" altLang="en-US"/>
              <a:pPr/>
              <a:t>135</a:t>
            </a:fld>
            <a:endParaRPr lang="en-US" altLang="en-US"/>
          </a:p>
        </p:txBody>
      </p:sp>
      <p:sp>
        <p:nvSpPr>
          <p:cNvPr id="336898" name="Rectangle 2">
            <a:extLst>
              <a:ext uri="{FF2B5EF4-FFF2-40B4-BE49-F238E27FC236}">
                <a16:creationId xmlns:a16="http://schemas.microsoft.com/office/drawing/2014/main" id="{1EDDAE09-EDE3-406D-B70B-3D16F62F0DF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A4EDA673-7750-47DB-877D-00854B0804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520487-B5E8-428D-B091-E18A07239C15}"/>
              </a:ext>
            </a:extLst>
          </p:cNvPr>
          <p:cNvSpPr>
            <a:spLocks noGrp="1" noChangeArrowheads="1"/>
          </p:cNvSpPr>
          <p:nvPr>
            <p:ph type="sldNum" sz="quarter" idx="5"/>
          </p:nvPr>
        </p:nvSpPr>
        <p:spPr>
          <a:ln/>
        </p:spPr>
        <p:txBody>
          <a:bodyPr/>
          <a:lstStyle/>
          <a:p>
            <a:fld id="{777EC7C2-FF44-438D-A58D-1287A4B62316}" type="slidenum">
              <a:rPr lang="en-US" altLang="en-US"/>
              <a:pPr/>
              <a:t>136</a:t>
            </a:fld>
            <a:endParaRPr lang="en-US" altLang="en-US"/>
          </a:p>
        </p:txBody>
      </p:sp>
      <p:sp>
        <p:nvSpPr>
          <p:cNvPr id="338946" name="Rectangle 2">
            <a:extLst>
              <a:ext uri="{FF2B5EF4-FFF2-40B4-BE49-F238E27FC236}">
                <a16:creationId xmlns:a16="http://schemas.microsoft.com/office/drawing/2014/main" id="{E048867B-54C3-4DA9-8713-21159D099390}"/>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A8940B29-42D4-4000-A650-AB18E1A353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15C485-7CC3-46D9-B1C5-381258BA3961}"/>
              </a:ext>
            </a:extLst>
          </p:cNvPr>
          <p:cNvSpPr>
            <a:spLocks noGrp="1" noChangeArrowheads="1"/>
          </p:cNvSpPr>
          <p:nvPr>
            <p:ph type="sldNum" sz="quarter" idx="5"/>
          </p:nvPr>
        </p:nvSpPr>
        <p:spPr>
          <a:ln/>
        </p:spPr>
        <p:txBody>
          <a:bodyPr/>
          <a:lstStyle/>
          <a:p>
            <a:fld id="{20B355F1-6BB5-4D48-8613-57C21EEA0C51}" type="slidenum">
              <a:rPr lang="en-US" altLang="en-US"/>
              <a:pPr/>
              <a:t>137</a:t>
            </a:fld>
            <a:endParaRPr lang="en-US" altLang="en-US"/>
          </a:p>
        </p:txBody>
      </p:sp>
      <p:sp>
        <p:nvSpPr>
          <p:cNvPr id="351234" name="Rectangle 2">
            <a:extLst>
              <a:ext uri="{FF2B5EF4-FFF2-40B4-BE49-F238E27FC236}">
                <a16:creationId xmlns:a16="http://schemas.microsoft.com/office/drawing/2014/main" id="{E18AD6AF-859A-422A-B1F0-E999730548C2}"/>
              </a:ext>
            </a:extLst>
          </p:cNvPr>
          <p:cNvSpPr>
            <a:spLocks noGrp="1" noRot="1" noChangeAspect="1" noChangeArrowheads="1" noTextEdit="1"/>
          </p:cNvSpPr>
          <p:nvPr>
            <p:ph type="sldImg"/>
          </p:nvPr>
        </p:nvSpPr>
        <p:spPr>
          <a:ln/>
        </p:spPr>
      </p:sp>
      <p:sp>
        <p:nvSpPr>
          <p:cNvPr id="351235" name="Rectangle 3">
            <a:extLst>
              <a:ext uri="{FF2B5EF4-FFF2-40B4-BE49-F238E27FC236}">
                <a16:creationId xmlns:a16="http://schemas.microsoft.com/office/drawing/2014/main" id="{AEB6E25C-BDBB-410A-826F-AE5BA055488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30BD32-E505-4443-83AD-9623B24D3B35}"/>
              </a:ext>
            </a:extLst>
          </p:cNvPr>
          <p:cNvSpPr>
            <a:spLocks noGrp="1" noChangeArrowheads="1"/>
          </p:cNvSpPr>
          <p:nvPr>
            <p:ph type="sldNum" sz="quarter" idx="5"/>
          </p:nvPr>
        </p:nvSpPr>
        <p:spPr>
          <a:ln/>
        </p:spPr>
        <p:txBody>
          <a:bodyPr/>
          <a:lstStyle/>
          <a:p>
            <a:fld id="{BBEBA2A9-54A2-4D8A-A3ED-79EF743203AE}" type="slidenum">
              <a:rPr lang="en-US" altLang="en-US"/>
              <a:pPr/>
              <a:t>138</a:t>
            </a:fld>
            <a:endParaRPr lang="en-US" altLang="en-US"/>
          </a:p>
        </p:txBody>
      </p:sp>
      <p:sp>
        <p:nvSpPr>
          <p:cNvPr id="353282" name="Rectangle 2">
            <a:extLst>
              <a:ext uri="{FF2B5EF4-FFF2-40B4-BE49-F238E27FC236}">
                <a16:creationId xmlns:a16="http://schemas.microsoft.com/office/drawing/2014/main" id="{6EE4DDF0-9372-48C0-9609-D17313D26B01}"/>
              </a:ext>
            </a:extLst>
          </p:cNvPr>
          <p:cNvSpPr>
            <a:spLocks noGrp="1" noRot="1" noChangeAspect="1" noChangeArrowheads="1" noTextEdit="1"/>
          </p:cNvSpPr>
          <p:nvPr>
            <p:ph type="sldImg"/>
          </p:nvPr>
        </p:nvSpPr>
        <p:spPr>
          <a:ln/>
        </p:spPr>
      </p:sp>
      <p:sp>
        <p:nvSpPr>
          <p:cNvPr id="353283" name="Rectangle 3">
            <a:extLst>
              <a:ext uri="{FF2B5EF4-FFF2-40B4-BE49-F238E27FC236}">
                <a16:creationId xmlns:a16="http://schemas.microsoft.com/office/drawing/2014/main" id="{AA9E3AD7-2213-46D5-AC92-110222D545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D2390B-6FDA-4FA1-8E15-CA9B71594E3E}"/>
              </a:ext>
            </a:extLst>
          </p:cNvPr>
          <p:cNvSpPr>
            <a:spLocks noGrp="1" noChangeArrowheads="1"/>
          </p:cNvSpPr>
          <p:nvPr>
            <p:ph type="sldNum" sz="quarter" idx="5"/>
          </p:nvPr>
        </p:nvSpPr>
        <p:spPr>
          <a:ln/>
        </p:spPr>
        <p:txBody>
          <a:bodyPr/>
          <a:lstStyle/>
          <a:p>
            <a:fld id="{2DF97973-7A1B-4AE7-9EA3-01413AF48CA6}" type="slidenum">
              <a:rPr lang="en-US" altLang="en-US"/>
              <a:pPr/>
              <a:t>83</a:t>
            </a:fld>
            <a:endParaRPr lang="en-US" altLang="en-US"/>
          </a:p>
        </p:txBody>
      </p:sp>
      <p:sp>
        <p:nvSpPr>
          <p:cNvPr id="223234" name="Rectangle 2">
            <a:extLst>
              <a:ext uri="{FF2B5EF4-FFF2-40B4-BE49-F238E27FC236}">
                <a16:creationId xmlns:a16="http://schemas.microsoft.com/office/drawing/2014/main" id="{32FA425B-C100-4358-BD77-B27C414EE560}"/>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A6F4AA26-8646-499B-B754-0F43C1930CC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9EB008-8FC1-4492-87A7-1E51B038F734}"/>
              </a:ext>
            </a:extLst>
          </p:cNvPr>
          <p:cNvSpPr>
            <a:spLocks noGrp="1" noChangeArrowheads="1"/>
          </p:cNvSpPr>
          <p:nvPr>
            <p:ph type="sldNum" sz="quarter" idx="5"/>
          </p:nvPr>
        </p:nvSpPr>
        <p:spPr>
          <a:ln/>
        </p:spPr>
        <p:txBody>
          <a:bodyPr/>
          <a:lstStyle/>
          <a:p>
            <a:fld id="{8F8CAB4F-3A19-4265-AB73-A8D1DF6FB845}" type="slidenum">
              <a:rPr lang="en-US" altLang="en-US"/>
              <a:pPr/>
              <a:t>139</a:t>
            </a:fld>
            <a:endParaRPr lang="en-US" altLang="en-US"/>
          </a:p>
        </p:txBody>
      </p:sp>
      <p:sp>
        <p:nvSpPr>
          <p:cNvPr id="340994" name="Rectangle 2">
            <a:extLst>
              <a:ext uri="{FF2B5EF4-FFF2-40B4-BE49-F238E27FC236}">
                <a16:creationId xmlns:a16="http://schemas.microsoft.com/office/drawing/2014/main" id="{FC7B6878-863E-4A31-B65D-985CC68FA21E}"/>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52746B0F-1103-45C8-99E9-23D48B2DE3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EF1A30-D627-47D6-B607-AE70DD8E85AA}"/>
              </a:ext>
            </a:extLst>
          </p:cNvPr>
          <p:cNvSpPr>
            <a:spLocks noGrp="1" noChangeArrowheads="1"/>
          </p:cNvSpPr>
          <p:nvPr>
            <p:ph type="sldNum" sz="quarter" idx="5"/>
          </p:nvPr>
        </p:nvSpPr>
        <p:spPr>
          <a:ln/>
        </p:spPr>
        <p:txBody>
          <a:bodyPr/>
          <a:lstStyle/>
          <a:p>
            <a:fld id="{CDCAC2C9-0992-4B0E-B3FC-127170DE64C8}" type="slidenum">
              <a:rPr lang="en-US" altLang="en-US"/>
              <a:pPr/>
              <a:t>140</a:t>
            </a:fld>
            <a:endParaRPr lang="en-US" altLang="en-US"/>
          </a:p>
        </p:txBody>
      </p:sp>
      <p:sp>
        <p:nvSpPr>
          <p:cNvPr id="343042" name="Rectangle 2">
            <a:extLst>
              <a:ext uri="{FF2B5EF4-FFF2-40B4-BE49-F238E27FC236}">
                <a16:creationId xmlns:a16="http://schemas.microsoft.com/office/drawing/2014/main" id="{0A19556D-6B7A-4DA8-AE4A-29561F87FB76}"/>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FBC0E759-B9CA-4D49-938A-5C7EA98CBDC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CF8E8C-6FAE-4799-BCFC-6B52AB074858}"/>
              </a:ext>
            </a:extLst>
          </p:cNvPr>
          <p:cNvSpPr>
            <a:spLocks noGrp="1" noChangeArrowheads="1"/>
          </p:cNvSpPr>
          <p:nvPr>
            <p:ph type="sldNum" sz="quarter" idx="5"/>
          </p:nvPr>
        </p:nvSpPr>
        <p:spPr>
          <a:ln/>
        </p:spPr>
        <p:txBody>
          <a:bodyPr/>
          <a:lstStyle/>
          <a:p>
            <a:fld id="{8C29294E-AE48-43B7-B262-997ED0335BE9}" type="slidenum">
              <a:rPr lang="en-US" altLang="en-US"/>
              <a:pPr/>
              <a:t>141</a:t>
            </a:fld>
            <a:endParaRPr lang="en-US" altLang="en-US"/>
          </a:p>
        </p:txBody>
      </p:sp>
      <p:sp>
        <p:nvSpPr>
          <p:cNvPr id="355330" name="Rectangle 2">
            <a:extLst>
              <a:ext uri="{FF2B5EF4-FFF2-40B4-BE49-F238E27FC236}">
                <a16:creationId xmlns:a16="http://schemas.microsoft.com/office/drawing/2014/main" id="{4C954BA1-275F-43F8-8433-8C558BA4370A}"/>
              </a:ext>
            </a:extLst>
          </p:cNvPr>
          <p:cNvSpPr>
            <a:spLocks noGrp="1" noRot="1" noChangeAspect="1" noChangeArrowheads="1" noTextEdit="1"/>
          </p:cNvSpPr>
          <p:nvPr>
            <p:ph type="sldImg"/>
          </p:nvPr>
        </p:nvSpPr>
        <p:spPr>
          <a:ln/>
        </p:spPr>
      </p:sp>
      <p:sp>
        <p:nvSpPr>
          <p:cNvPr id="355331" name="Rectangle 3">
            <a:extLst>
              <a:ext uri="{FF2B5EF4-FFF2-40B4-BE49-F238E27FC236}">
                <a16:creationId xmlns:a16="http://schemas.microsoft.com/office/drawing/2014/main" id="{E5F5A246-A396-40E9-A290-5A0A4DCECB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F53133-5D41-46CD-B6B8-E202510B47C2}"/>
              </a:ext>
            </a:extLst>
          </p:cNvPr>
          <p:cNvSpPr>
            <a:spLocks noGrp="1" noChangeArrowheads="1"/>
          </p:cNvSpPr>
          <p:nvPr>
            <p:ph type="sldNum" sz="quarter" idx="5"/>
          </p:nvPr>
        </p:nvSpPr>
        <p:spPr>
          <a:ln/>
        </p:spPr>
        <p:txBody>
          <a:bodyPr/>
          <a:lstStyle/>
          <a:p>
            <a:fld id="{BDEB7C9F-B407-4080-BAE4-6D558F3C7B88}" type="slidenum">
              <a:rPr lang="en-US" altLang="en-US"/>
              <a:pPr/>
              <a:t>142</a:t>
            </a:fld>
            <a:endParaRPr lang="en-US" altLang="en-US"/>
          </a:p>
        </p:txBody>
      </p:sp>
      <p:sp>
        <p:nvSpPr>
          <p:cNvPr id="357378" name="Rectangle 2">
            <a:extLst>
              <a:ext uri="{FF2B5EF4-FFF2-40B4-BE49-F238E27FC236}">
                <a16:creationId xmlns:a16="http://schemas.microsoft.com/office/drawing/2014/main" id="{A7F921BB-5D61-4929-A6C0-A35022AE552E}"/>
              </a:ext>
            </a:extLst>
          </p:cNvPr>
          <p:cNvSpPr>
            <a:spLocks noGrp="1" noRot="1" noChangeAspect="1" noChangeArrowheads="1" noTextEdit="1"/>
          </p:cNvSpPr>
          <p:nvPr>
            <p:ph type="sldImg"/>
          </p:nvPr>
        </p:nvSpPr>
        <p:spPr>
          <a:ln/>
        </p:spPr>
      </p:sp>
      <p:sp>
        <p:nvSpPr>
          <p:cNvPr id="357379" name="Rectangle 3">
            <a:extLst>
              <a:ext uri="{FF2B5EF4-FFF2-40B4-BE49-F238E27FC236}">
                <a16:creationId xmlns:a16="http://schemas.microsoft.com/office/drawing/2014/main" id="{D6D2BCA9-75FD-4C0C-A1FE-1A89D1AA62C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DF18E1-DC00-4F42-90AD-713B54D202EC}"/>
              </a:ext>
            </a:extLst>
          </p:cNvPr>
          <p:cNvSpPr>
            <a:spLocks noGrp="1" noChangeArrowheads="1"/>
          </p:cNvSpPr>
          <p:nvPr>
            <p:ph type="sldNum" sz="quarter" idx="5"/>
          </p:nvPr>
        </p:nvSpPr>
        <p:spPr>
          <a:ln/>
        </p:spPr>
        <p:txBody>
          <a:bodyPr/>
          <a:lstStyle/>
          <a:p>
            <a:fld id="{115B85B2-8D09-47DC-8D0E-183BA635D74D}" type="slidenum">
              <a:rPr lang="en-US" altLang="en-US"/>
              <a:pPr/>
              <a:t>143</a:t>
            </a:fld>
            <a:endParaRPr lang="en-US" altLang="en-US"/>
          </a:p>
        </p:txBody>
      </p:sp>
      <p:sp>
        <p:nvSpPr>
          <p:cNvPr id="359426" name="Rectangle 2">
            <a:extLst>
              <a:ext uri="{FF2B5EF4-FFF2-40B4-BE49-F238E27FC236}">
                <a16:creationId xmlns:a16="http://schemas.microsoft.com/office/drawing/2014/main" id="{38AD814E-8611-426B-943E-E35087A2C2B1}"/>
              </a:ext>
            </a:extLst>
          </p:cNvPr>
          <p:cNvSpPr>
            <a:spLocks noGrp="1" noRot="1" noChangeAspect="1" noChangeArrowheads="1" noTextEdit="1"/>
          </p:cNvSpPr>
          <p:nvPr>
            <p:ph type="sldImg"/>
          </p:nvPr>
        </p:nvSpPr>
        <p:spPr>
          <a:ln/>
        </p:spPr>
      </p:sp>
      <p:sp>
        <p:nvSpPr>
          <p:cNvPr id="359427" name="Rectangle 3">
            <a:extLst>
              <a:ext uri="{FF2B5EF4-FFF2-40B4-BE49-F238E27FC236}">
                <a16:creationId xmlns:a16="http://schemas.microsoft.com/office/drawing/2014/main" id="{51F25B61-7BC4-4E06-837D-014D234EA32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0A953A-30E2-4EAD-9296-92601964BA33}"/>
              </a:ext>
            </a:extLst>
          </p:cNvPr>
          <p:cNvSpPr>
            <a:spLocks noGrp="1" noChangeArrowheads="1"/>
          </p:cNvSpPr>
          <p:nvPr>
            <p:ph type="sldNum" sz="quarter" idx="5"/>
          </p:nvPr>
        </p:nvSpPr>
        <p:spPr>
          <a:ln/>
        </p:spPr>
        <p:txBody>
          <a:bodyPr/>
          <a:lstStyle/>
          <a:p>
            <a:fld id="{5C70C4EF-BE9D-43CF-91D3-4F18D3509505}" type="slidenum">
              <a:rPr lang="en-US" altLang="en-US"/>
              <a:pPr/>
              <a:t>144</a:t>
            </a:fld>
            <a:endParaRPr lang="en-US" altLang="en-US"/>
          </a:p>
        </p:txBody>
      </p:sp>
      <p:sp>
        <p:nvSpPr>
          <p:cNvPr id="361474" name="Rectangle 2">
            <a:extLst>
              <a:ext uri="{FF2B5EF4-FFF2-40B4-BE49-F238E27FC236}">
                <a16:creationId xmlns:a16="http://schemas.microsoft.com/office/drawing/2014/main" id="{72E3144C-D388-4233-82CB-E3798F4DBE7C}"/>
              </a:ext>
            </a:extLst>
          </p:cNvPr>
          <p:cNvSpPr>
            <a:spLocks noGrp="1" noRot="1" noChangeAspect="1" noChangeArrowheads="1" noTextEdit="1"/>
          </p:cNvSpPr>
          <p:nvPr>
            <p:ph type="sldImg"/>
          </p:nvPr>
        </p:nvSpPr>
        <p:spPr>
          <a:ln/>
        </p:spPr>
      </p:sp>
      <p:sp>
        <p:nvSpPr>
          <p:cNvPr id="361475" name="Rectangle 3">
            <a:extLst>
              <a:ext uri="{FF2B5EF4-FFF2-40B4-BE49-F238E27FC236}">
                <a16:creationId xmlns:a16="http://schemas.microsoft.com/office/drawing/2014/main" id="{4550C0D7-A580-4C99-85E4-8D25AFA1591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A61BB2-098C-462A-BE9D-B14F022104A3}"/>
              </a:ext>
            </a:extLst>
          </p:cNvPr>
          <p:cNvSpPr>
            <a:spLocks noGrp="1" noChangeArrowheads="1"/>
          </p:cNvSpPr>
          <p:nvPr>
            <p:ph type="sldNum" sz="quarter" idx="5"/>
          </p:nvPr>
        </p:nvSpPr>
        <p:spPr>
          <a:ln/>
        </p:spPr>
        <p:txBody>
          <a:bodyPr/>
          <a:lstStyle/>
          <a:p>
            <a:fld id="{10190AAE-DF35-4345-BE52-871F866EEABC}" type="slidenum">
              <a:rPr lang="en-US" altLang="en-US"/>
              <a:pPr/>
              <a:t>145</a:t>
            </a:fld>
            <a:endParaRPr lang="en-US" altLang="en-US"/>
          </a:p>
        </p:txBody>
      </p:sp>
      <p:sp>
        <p:nvSpPr>
          <p:cNvPr id="363522" name="Rectangle 2">
            <a:extLst>
              <a:ext uri="{FF2B5EF4-FFF2-40B4-BE49-F238E27FC236}">
                <a16:creationId xmlns:a16="http://schemas.microsoft.com/office/drawing/2014/main" id="{C98CFBA2-B4B1-4752-B20A-7FDECBECA12C}"/>
              </a:ext>
            </a:extLst>
          </p:cNvPr>
          <p:cNvSpPr>
            <a:spLocks noGrp="1" noRot="1" noChangeAspect="1" noChangeArrowheads="1" noTextEdit="1"/>
          </p:cNvSpPr>
          <p:nvPr>
            <p:ph type="sldImg"/>
          </p:nvPr>
        </p:nvSpPr>
        <p:spPr>
          <a:ln/>
        </p:spPr>
      </p:sp>
      <p:sp>
        <p:nvSpPr>
          <p:cNvPr id="363523" name="Rectangle 3">
            <a:extLst>
              <a:ext uri="{FF2B5EF4-FFF2-40B4-BE49-F238E27FC236}">
                <a16:creationId xmlns:a16="http://schemas.microsoft.com/office/drawing/2014/main" id="{8D81CA1B-3002-4E42-ABEE-5D2FA8908D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403C94-ED43-47B6-B443-96C473B681F3}"/>
              </a:ext>
            </a:extLst>
          </p:cNvPr>
          <p:cNvSpPr>
            <a:spLocks noGrp="1" noChangeArrowheads="1"/>
          </p:cNvSpPr>
          <p:nvPr>
            <p:ph type="sldNum" sz="quarter" idx="5"/>
          </p:nvPr>
        </p:nvSpPr>
        <p:spPr>
          <a:ln/>
        </p:spPr>
        <p:txBody>
          <a:bodyPr/>
          <a:lstStyle/>
          <a:p>
            <a:fld id="{E371E7FB-5CB8-4E59-843C-5616E4CBE56F}" type="slidenum">
              <a:rPr lang="en-US" altLang="en-US"/>
              <a:pPr/>
              <a:t>146</a:t>
            </a:fld>
            <a:endParaRPr lang="en-US" altLang="en-US"/>
          </a:p>
        </p:txBody>
      </p:sp>
      <p:sp>
        <p:nvSpPr>
          <p:cNvPr id="365570" name="Rectangle 2">
            <a:extLst>
              <a:ext uri="{FF2B5EF4-FFF2-40B4-BE49-F238E27FC236}">
                <a16:creationId xmlns:a16="http://schemas.microsoft.com/office/drawing/2014/main" id="{F9128E5C-42A2-4FA1-B7CA-C0162500BECE}"/>
              </a:ext>
            </a:extLst>
          </p:cNvPr>
          <p:cNvSpPr>
            <a:spLocks noGrp="1" noRot="1" noChangeAspect="1" noChangeArrowheads="1" noTextEdit="1"/>
          </p:cNvSpPr>
          <p:nvPr>
            <p:ph type="sldImg"/>
          </p:nvPr>
        </p:nvSpPr>
        <p:spPr>
          <a:ln/>
        </p:spPr>
      </p:sp>
      <p:sp>
        <p:nvSpPr>
          <p:cNvPr id="365571" name="Rectangle 3">
            <a:extLst>
              <a:ext uri="{FF2B5EF4-FFF2-40B4-BE49-F238E27FC236}">
                <a16:creationId xmlns:a16="http://schemas.microsoft.com/office/drawing/2014/main" id="{2F85E64C-7127-470C-A2BB-966B741827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20F987-065F-48FD-8C6F-B55ABACB033D}"/>
              </a:ext>
            </a:extLst>
          </p:cNvPr>
          <p:cNvSpPr>
            <a:spLocks noGrp="1" noChangeArrowheads="1"/>
          </p:cNvSpPr>
          <p:nvPr>
            <p:ph type="sldNum" sz="quarter" idx="5"/>
          </p:nvPr>
        </p:nvSpPr>
        <p:spPr>
          <a:ln/>
        </p:spPr>
        <p:txBody>
          <a:bodyPr/>
          <a:lstStyle/>
          <a:p>
            <a:fld id="{18013609-2BD9-4D6B-80C8-099AAB82D26C}" type="slidenum">
              <a:rPr lang="en-US" altLang="en-US"/>
              <a:pPr/>
              <a:t>147</a:t>
            </a:fld>
            <a:endParaRPr lang="en-US" altLang="en-US"/>
          </a:p>
        </p:txBody>
      </p:sp>
      <p:sp>
        <p:nvSpPr>
          <p:cNvPr id="367618" name="Rectangle 2">
            <a:extLst>
              <a:ext uri="{FF2B5EF4-FFF2-40B4-BE49-F238E27FC236}">
                <a16:creationId xmlns:a16="http://schemas.microsoft.com/office/drawing/2014/main" id="{89A2D6E0-693F-4E55-B34C-0095855A7B9E}"/>
              </a:ext>
            </a:extLst>
          </p:cNvPr>
          <p:cNvSpPr>
            <a:spLocks noGrp="1" noRot="1" noChangeAspect="1" noChangeArrowheads="1" noTextEdit="1"/>
          </p:cNvSpPr>
          <p:nvPr>
            <p:ph type="sldImg"/>
          </p:nvPr>
        </p:nvSpPr>
        <p:spPr>
          <a:ln/>
        </p:spPr>
      </p:sp>
      <p:sp>
        <p:nvSpPr>
          <p:cNvPr id="367619" name="Rectangle 3">
            <a:extLst>
              <a:ext uri="{FF2B5EF4-FFF2-40B4-BE49-F238E27FC236}">
                <a16:creationId xmlns:a16="http://schemas.microsoft.com/office/drawing/2014/main" id="{AE790644-5571-4910-877E-3B2B134ED8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0C61B9-8F18-492D-BBDD-BC25F1D9853B}"/>
              </a:ext>
            </a:extLst>
          </p:cNvPr>
          <p:cNvSpPr>
            <a:spLocks noGrp="1" noChangeArrowheads="1"/>
          </p:cNvSpPr>
          <p:nvPr>
            <p:ph type="sldNum" sz="quarter" idx="5"/>
          </p:nvPr>
        </p:nvSpPr>
        <p:spPr>
          <a:ln/>
        </p:spPr>
        <p:txBody>
          <a:bodyPr/>
          <a:lstStyle/>
          <a:p>
            <a:fld id="{EB000241-318A-40C3-825E-8CC69D322EB9}" type="slidenum">
              <a:rPr lang="en-US" altLang="en-US"/>
              <a:pPr/>
              <a:t>148</a:t>
            </a:fld>
            <a:endParaRPr lang="en-US" altLang="en-US"/>
          </a:p>
        </p:txBody>
      </p:sp>
      <p:sp>
        <p:nvSpPr>
          <p:cNvPr id="369666" name="Rectangle 2">
            <a:extLst>
              <a:ext uri="{FF2B5EF4-FFF2-40B4-BE49-F238E27FC236}">
                <a16:creationId xmlns:a16="http://schemas.microsoft.com/office/drawing/2014/main" id="{3100306D-0DC4-431C-ABBE-2ECB94150883}"/>
              </a:ext>
            </a:extLst>
          </p:cNvPr>
          <p:cNvSpPr>
            <a:spLocks noGrp="1" noRot="1" noChangeAspect="1" noChangeArrowheads="1" noTextEdit="1"/>
          </p:cNvSpPr>
          <p:nvPr>
            <p:ph type="sldImg"/>
          </p:nvPr>
        </p:nvSpPr>
        <p:spPr>
          <a:ln/>
        </p:spPr>
      </p:sp>
      <p:sp>
        <p:nvSpPr>
          <p:cNvPr id="369667" name="Rectangle 3">
            <a:extLst>
              <a:ext uri="{FF2B5EF4-FFF2-40B4-BE49-F238E27FC236}">
                <a16:creationId xmlns:a16="http://schemas.microsoft.com/office/drawing/2014/main" id="{743773C4-A389-44B1-A49C-EB472EA4F9F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B069E0-12E5-48AA-B835-F31A6682B449}"/>
              </a:ext>
            </a:extLst>
          </p:cNvPr>
          <p:cNvSpPr>
            <a:spLocks noGrp="1" noChangeArrowheads="1"/>
          </p:cNvSpPr>
          <p:nvPr>
            <p:ph type="sldNum" sz="quarter" idx="5"/>
          </p:nvPr>
        </p:nvSpPr>
        <p:spPr>
          <a:ln/>
        </p:spPr>
        <p:txBody>
          <a:bodyPr/>
          <a:lstStyle/>
          <a:p>
            <a:fld id="{7BCDFC7E-BEEF-4A4B-907D-B845C9DB5572}" type="slidenum">
              <a:rPr lang="en-US" altLang="en-US"/>
              <a:pPr/>
              <a:t>84</a:t>
            </a:fld>
            <a:endParaRPr lang="en-US" altLang="en-US"/>
          </a:p>
        </p:txBody>
      </p:sp>
      <p:sp>
        <p:nvSpPr>
          <p:cNvPr id="225282" name="Rectangle 2">
            <a:extLst>
              <a:ext uri="{FF2B5EF4-FFF2-40B4-BE49-F238E27FC236}">
                <a16:creationId xmlns:a16="http://schemas.microsoft.com/office/drawing/2014/main" id="{85021B1D-6004-46A5-BA03-D67BA8B9EE05}"/>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22790BD7-D690-40D4-9D05-4E63A1BABC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A5EEA8-0EDF-421B-BE0D-F173EFF329DA}"/>
              </a:ext>
            </a:extLst>
          </p:cNvPr>
          <p:cNvSpPr>
            <a:spLocks noGrp="1" noChangeArrowheads="1"/>
          </p:cNvSpPr>
          <p:nvPr>
            <p:ph type="sldNum" sz="quarter" idx="5"/>
          </p:nvPr>
        </p:nvSpPr>
        <p:spPr>
          <a:ln/>
        </p:spPr>
        <p:txBody>
          <a:bodyPr/>
          <a:lstStyle/>
          <a:p>
            <a:fld id="{D5BC411E-FABB-43DD-947E-C01C0B2FADBB}" type="slidenum">
              <a:rPr lang="en-US" altLang="en-US"/>
              <a:pPr/>
              <a:t>149</a:t>
            </a:fld>
            <a:endParaRPr lang="en-US" altLang="en-US"/>
          </a:p>
        </p:txBody>
      </p:sp>
      <p:sp>
        <p:nvSpPr>
          <p:cNvPr id="373762" name="Rectangle 2">
            <a:extLst>
              <a:ext uri="{FF2B5EF4-FFF2-40B4-BE49-F238E27FC236}">
                <a16:creationId xmlns:a16="http://schemas.microsoft.com/office/drawing/2014/main" id="{4CA3B355-7D5A-4C3B-A3B7-CC3DE18F3E6D}"/>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3A40F980-8C0C-49C5-8D41-30A0CFB3565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82355E-F90D-4460-8A0A-BDC717B24AE2}"/>
              </a:ext>
            </a:extLst>
          </p:cNvPr>
          <p:cNvSpPr>
            <a:spLocks noGrp="1" noChangeArrowheads="1"/>
          </p:cNvSpPr>
          <p:nvPr>
            <p:ph type="sldNum" sz="quarter" idx="5"/>
          </p:nvPr>
        </p:nvSpPr>
        <p:spPr>
          <a:ln/>
        </p:spPr>
        <p:txBody>
          <a:bodyPr/>
          <a:lstStyle/>
          <a:p>
            <a:fld id="{D98F38F6-8A23-423E-98D9-1FC775BFAD70}" type="slidenum">
              <a:rPr lang="en-US" altLang="en-US"/>
              <a:pPr/>
              <a:t>150</a:t>
            </a:fld>
            <a:endParaRPr lang="en-US" altLang="en-US"/>
          </a:p>
        </p:txBody>
      </p:sp>
      <p:sp>
        <p:nvSpPr>
          <p:cNvPr id="375810" name="Rectangle 2">
            <a:extLst>
              <a:ext uri="{FF2B5EF4-FFF2-40B4-BE49-F238E27FC236}">
                <a16:creationId xmlns:a16="http://schemas.microsoft.com/office/drawing/2014/main" id="{202BC4CD-9D67-41D7-B1C3-8FC7AC2B632C}"/>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943BFAD7-797D-4CAC-B9A4-33EEF00000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EF26B1-837D-4137-9FBD-E6180025B3E5}"/>
              </a:ext>
            </a:extLst>
          </p:cNvPr>
          <p:cNvSpPr>
            <a:spLocks noGrp="1" noChangeArrowheads="1"/>
          </p:cNvSpPr>
          <p:nvPr>
            <p:ph type="sldNum" sz="quarter" idx="5"/>
          </p:nvPr>
        </p:nvSpPr>
        <p:spPr>
          <a:ln/>
        </p:spPr>
        <p:txBody>
          <a:bodyPr/>
          <a:lstStyle/>
          <a:p>
            <a:fld id="{7DBD6317-091D-43FD-BC2E-0CD235A34150}" type="slidenum">
              <a:rPr lang="en-US" altLang="en-US"/>
              <a:pPr/>
              <a:t>151</a:t>
            </a:fld>
            <a:endParaRPr lang="en-US" altLang="en-US"/>
          </a:p>
        </p:txBody>
      </p:sp>
      <p:sp>
        <p:nvSpPr>
          <p:cNvPr id="377858" name="Rectangle 2">
            <a:extLst>
              <a:ext uri="{FF2B5EF4-FFF2-40B4-BE49-F238E27FC236}">
                <a16:creationId xmlns:a16="http://schemas.microsoft.com/office/drawing/2014/main" id="{1BA3FD52-8770-4D0C-B62A-2D73A7657C49}"/>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4E63DA69-7D09-4529-88B7-D29522E4F9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7CC5EE-868E-42B9-8C1D-496906CB5C06}"/>
              </a:ext>
            </a:extLst>
          </p:cNvPr>
          <p:cNvSpPr>
            <a:spLocks noGrp="1" noChangeArrowheads="1"/>
          </p:cNvSpPr>
          <p:nvPr>
            <p:ph type="sldNum" sz="quarter" idx="5"/>
          </p:nvPr>
        </p:nvSpPr>
        <p:spPr>
          <a:ln/>
        </p:spPr>
        <p:txBody>
          <a:bodyPr/>
          <a:lstStyle/>
          <a:p>
            <a:fld id="{BCE4BD65-B720-4E48-B681-53B023F3349D}" type="slidenum">
              <a:rPr lang="en-US" altLang="en-US"/>
              <a:pPr/>
              <a:t>152</a:t>
            </a:fld>
            <a:endParaRPr lang="en-US" altLang="en-US"/>
          </a:p>
        </p:txBody>
      </p:sp>
      <p:sp>
        <p:nvSpPr>
          <p:cNvPr id="379906" name="Rectangle 2">
            <a:extLst>
              <a:ext uri="{FF2B5EF4-FFF2-40B4-BE49-F238E27FC236}">
                <a16:creationId xmlns:a16="http://schemas.microsoft.com/office/drawing/2014/main" id="{372FC192-34DB-4E1A-86CF-D2D57B043596}"/>
              </a:ext>
            </a:extLst>
          </p:cNvPr>
          <p:cNvSpPr>
            <a:spLocks noGrp="1" noRot="1" noChangeAspect="1" noChangeArrowheads="1" noTextEdit="1"/>
          </p:cNvSpPr>
          <p:nvPr>
            <p:ph type="sldImg"/>
          </p:nvPr>
        </p:nvSpPr>
        <p:spPr>
          <a:ln/>
        </p:spPr>
      </p:sp>
      <p:sp>
        <p:nvSpPr>
          <p:cNvPr id="379907" name="Rectangle 3">
            <a:extLst>
              <a:ext uri="{FF2B5EF4-FFF2-40B4-BE49-F238E27FC236}">
                <a16:creationId xmlns:a16="http://schemas.microsoft.com/office/drawing/2014/main" id="{8DC331E9-7AF7-4375-A927-A0D2FCDF09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BA24C3-20C9-483C-AEB4-4D617AE4206F}"/>
              </a:ext>
            </a:extLst>
          </p:cNvPr>
          <p:cNvSpPr>
            <a:spLocks noGrp="1" noChangeArrowheads="1"/>
          </p:cNvSpPr>
          <p:nvPr>
            <p:ph type="sldNum" sz="quarter" idx="5"/>
          </p:nvPr>
        </p:nvSpPr>
        <p:spPr>
          <a:ln/>
        </p:spPr>
        <p:txBody>
          <a:bodyPr/>
          <a:lstStyle/>
          <a:p>
            <a:fld id="{419190C1-7EF6-40C1-9225-FA1B3228D267}" type="slidenum">
              <a:rPr lang="en-US" altLang="en-US"/>
              <a:pPr/>
              <a:t>153</a:t>
            </a:fld>
            <a:endParaRPr lang="en-US" altLang="en-US"/>
          </a:p>
        </p:txBody>
      </p:sp>
      <p:sp>
        <p:nvSpPr>
          <p:cNvPr id="381954" name="Rectangle 2">
            <a:extLst>
              <a:ext uri="{FF2B5EF4-FFF2-40B4-BE49-F238E27FC236}">
                <a16:creationId xmlns:a16="http://schemas.microsoft.com/office/drawing/2014/main" id="{6E8D160F-49A9-4B0E-B943-6BB092DF83CC}"/>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587B8ACA-A429-4BF7-90FE-4821B92EAF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F67C22-D5EE-439C-8A1F-9F1CEEFE62D7}"/>
              </a:ext>
            </a:extLst>
          </p:cNvPr>
          <p:cNvSpPr>
            <a:spLocks noGrp="1" noChangeArrowheads="1"/>
          </p:cNvSpPr>
          <p:nvPr>
            <p:ph type="sldNum" sz="quarter" idx="5"/>
          </p:nvPr>
        </p:nvSpPr>
        <p:spPr>
          <a:ln/>
        </p:spPr>
        <p:txBody>
          <a:bodyPr/>
          <a:lstStyle/>
          <a:p>
            <a:fld id="{ADC5030B-A692-446C-B4B5-34FC7C44FB4D}" type="slidenum">
              <a:rPr lang="en-US" altLang="en-US"/>
              <a:pPr/>
              <a:t>154</a:t>
            </a:fld>
            <a:endParaRPr lang="en-US" altLang="en-US"/>
          </a:p>
        </p:txBody>
      </p:sp>
      <p:sp>
        <p:nvSpPr>
          <p:cNvPr id="384002" name="Rectangle 2">
            <a:extLst>
              <a:ext uri="{FF2B5EF4-FFF2-40B4-BE49-F238E27FC236}">
                <a16:creationId xmlns:a16="http://schemas.microsoft.com/office/drawing/2014/main" id="{BAC8A207-5B01-4142-AE5F-DA2CE2B7F49D}"/>
              </a:ext>
            </a:extLst>
          </p:cNvPr>
          <p:cNvSpPr>
            <a:spLocks noGrp="1" noRot="1" noChangeAspect="1" noChangeArrowheads="1" noTextEdit="1"/>
          </p:cNvSpPr>
          <p:nvPr>
            <p:ph type="sldImg"/>
          </p:nvPr>
        </p:nvSpPr>
        <p:spPr>
          <a:ln/>
        </p:spPr>
      </p:sp>
      <p:sp>
        <p:nvSpPr>
          <p:cNvPr id="384003" name="Rectangle 3">
            <a:extLst>
              <a:ext uri="{FF2B5EF4-FFF2-40B4-BE49-F238E27FC236}">
                <a16:creationId xmlns:a16="http://schemas.microsoft.com/office/drawing/2014/main" id="{6B886EA2-BBD7-4C9A-858B-8EFD4CC0D5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15602C-6513-45AC-971A-DB9E351B0A54}"/>
              </a:ext>
            </a:extLst>
          </p:cNvPr>
          <p:cNvSpPr>
            <a:spLocks noGrp="1" noChangeArrowheads="1"/>
          </p:cNvSpPr>
          <p:nvPr>
            <p:ph type="sldNum" sz="quarter" idx="5"/>
          </p:nvPr>
        </p:nvSpPr>
        <p:spPr>
          <a:ln/>
        </p:spPr>
        <p:txBody>
          <a:bodyPr/>
          <a:lstStyle/>
          <a:p>
            <a:fld id="{DE575B23-5535-48C6-A68D-271A3E50DB00}" type="slidenum">
              <a:rPr lang="en-US" altLang="en-US"/>
              <a:pPr/>
              <a:t>155</a:t>
            </a:fld>
            <a:endParaRPr lang="en-US" altLang="en-US"/>
          </a:p>
        </p:txBody>
      </p:sp>
      <p:sp>
        <p:nvSpPr>
          <p:cNvPr id="386050" name="Rectangle 2">
            <a:extLst>
              <a:ext uri="{FF2B5EF4-FFF2-40B4-BE49-F238E27FC236}">
                <a16:creationId xmlns:a16="http://schemas.microsoft.com/office/drawing/2014/main" id="{02F439CB-C951-40AE-9FC8-1CB61FD7321D}"/>
              </a:ext>
            </a:extLst>
          </p:cNvPr>
          <p:cNvSpPr>
            <a:spLocks noGrp="1" noRot="1" noChangeAspect="1" noChangeArrowheads="1" noTextEdit="1"/>
          </p:cNvSpPr>
          <p:nvPr>
            <p:ph type="sldImg"/>
          </p:nvPr>
        </p:nvSpPr>
        <p:spPr>
          <a:ln/>
        </p:spPr>
      </p:sp>
      <p:sp>
        <p:nvSpPr>
          <p:cNvPr id="386051" name="Rectangle 3">
            <a:extLst>
              <a:ext uri="{FF2B5EF4-FFF2-40B4-BE49-F238E27FC236}">
                <a16:creationId xmlns:a16="http://schemas.microsoft.com/office/drawing/2014/main" id="{44C78324-5AD5-4132-905A-BD77454C83D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79B1B5-A330-4B1C-8A44-4156D8FD5F03}"/>
              </a:ext>
            </a:extLst>
          </p:cNvPr>
          <p:cNvSpPr>
            <a:spLocks noGrp="1" noChangeArrowheads="1"/>
          </p:cNvSpPr>
          <p:nvPr>
            <p:ph type="sldNum" sz="quarter" idx="5"/>
          </p:nvPr>
        </p:nvSpPr>
        <p:spPr>
          <a:ln/>
        </p:spPr>
        <p:txBody>
          <a:bodyPr/>
          <a:lstStyle/>
          <a:p>
            <a:fld id="{E3BEC322-E32B-49FC-887D-E2A56CE738E9}" type="slidenum">
              <a:rPr lang="en-US" altLang="en-US"/>
              <a:pPr/>
              <a:t>156</a:t>
            </a:fld>
            <a:endParaRPr lang="en-US" altLang="en-US"/>
          </a:p>
        </p:txBody>
      </p:sp>
      <p:sp>
        <p:nvSpPr>
          <p:cNvPr id="388098" name="Rectangle 2">
            <a:extLst>
              <a:ext uri="{FF2B5EF4-FFF2-40B4-BE49-F238E27FC236}">
                <a16:creationId xmlns:a16="http://schemas.microsoft.com/office/drawing/2014/main" id="{F1EF26E8-928D-48F6-B315-472CD3E1B887}"/>
              </a:ext>
            </a:extLst>
          </p:cNvPr>
          <p:cNvSpPr>
            <a:spLocks noGrp="1" noRot="1" noChangeAspect="1" noChangeArrowheads="1" noTextEdit="1"/>
          </p:cNvSpPr>
          <p:nvPr>
            <p:ph type="sldImg"/>
          </p:nvPr>
        </p:nvSpPr>
        <p:spPr>
          <a:ln/>
        </p:spPr>
      </p:sp>
      <p:sp>
        <p:nvSpPr>
          <p:cNvPr id="388099" name="Rectangle 3">
            <a:extLst>
              <a:ext uri="{FF2B5EF4-FFF2-40B4-BE49-F238E27FC236}">
                <a16:creationId xmlns:a16="http://schemas.microsoft.com/office/drawing/2014/main" id="{AAA43647-DCC6-4A4F-8BF5-849E6DC6894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975D4A-30A6-49FA-B066-22B0DD8AD9D7}"/>
              </a:ext>
            </a:extLst>
          </p:cNvPr>
          <p:cNvSpPr>
            <a:spLocks noGrp="1" noChangeArrowheads="1"/>
          </p:cNvSpPr>
          <p:nvPr>
            <p:ph type="sldNum" sz="quarter" idx="5"/>
          </p:nvPr>
        </p:nvSpPr>
        <p:spPr>
          <a:ln/>
        </p:spPr>
        <p:txBody>
          <a:bodyPr/>
          <a:lstStyle/>
          <a:p>
            <a:fld id="{AE8FD3C1-BCF0-4C44-8868-595DD70D180B}" type="slidenum">
              <a:rPr lang="en-US" altLang="en-US"/>
              <a:pPr/>
              <a:t>157</a:t>
            </a:fld>
            <a:endParaRPr lang="en-US" altLang="en-US"/>
          </a:p>
        </p:txBody>
      </p:sp>
      <p:sp>
        <p:nvSpPr>
          <p:cNvPr id="390146" name="Rectangle 2">
            <a:extLst>
              <a:ext uri="{FF2B5EF4-FFF2-40B4-BE49-F238E27FC236}">
                <a16:creationId xmlns:a16="http://schemas.microsoft.com/office/drawing/2014/main" id="{03612757-B8EF-400F-973D-06CF46595857}"/>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E8690196-E4AA-46F1-A17D-F5ED3422CE5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9D4D8F-A346-4712-9AC9-13C0EBCB3BA3}"/>
              </a:ext>
            </a:extLst>
          </p:cNvPr>
          <p:cNvSpPr>
            <a:spLocks noGrp="1" noChangeArrowheads="1"/>
          </p:cNvSpPr>
          <p:nvPr>
            <p:ph type="sldNum" sz="quarter" idx="5"/>
          </p:nvPr>
        </p:nvSpPr>
        <p:spPr>
          <a:ln/>
        </p:spPr>
        <p:txBody>
          <a:bodyPr/>
          <a:lstStyle/>
          <a:p>
            <a:fld id="{C8576A5C-A263-4954-9EB7-D960033061E7}" type="slidenum">
              <a:rPr lang="en-US" altLang="en-US"/>
              <a:pPr/>
              <a:t>158</a:t>
            </a:fld>
            <a:endParaRPr lang="en-US" altLang="en-US"/>
          </a:p>
        </p:txBody>
      </p:sp>
      <p:sp>
        <p:nvSpPr>
          <p:cNvPr id="392194" name="Rectangle 2">
            <a:extLst>
              <a:ext uri="{FF2B5EF4-FFF2-40B4-BE49-F238E27FC236}">
                <a16:creationId xmlns:a16="http://schemas.microsoft.com/office/drawing/2014/main" id="{8986FE5E-7771-41EC-A898-18A143893D77}"/>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536CA9F4-BF38-4CD0-B110-9EF3886AC3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C6BF1E-15F7-4C95-A3A6-34ACA238FF06}"/>
              </a:ext>
            </a:extLst>
          </p:cNvPr>
          <p:cNvSpPr>
            <a:spLocks noGrp="1" noChangeArrowheads="1"/>
          </p:cNvSpPr>
          <p:nvPr>
            <p:ph type="sldNum" sz="quarter" idx="5"/>
          </p:nvPr>
        </p:nvSpPr>
        <p:spPr>
          <a:ln/>
        </p:spPr>
        <p:txBody>
          <a:bodyPr/>
          <a:lstStyle/>
          <a:p>
            <a:fld id="{49E86F67-F971-4890-890E-41FE2320E0EB}" type="slidenum">
              <a:rPr lang="en-US" altLang="en-US"/>
              <a:pPr/>
              <a:t>85</a:t>
            </a:fld>
            <a:endParaRPr lang="en-US" altLang="en-US"/>
          </a:p>
        </p:txBody>
      </p:sp>
      <p:sp>
        <p:nvSpPr>
          <p:cNvPr id="227330" name="Rectangle 2">
            <a:extLst>
              <a:ext uri="{FF2B5EF4-FFF2-40B4-BE49-F238E27FC236}">
                <a16:creationId xmlns:a16="http://schemas.microsoft.com/office/drawing/2014/main" id="{22E109C6-09EF-41FC-A0B5-F77AC8B5D023}"/>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A738570E-3DB2-4251-BF75-48F2A92BD12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34AF3D-3676-4C01-B1F3-31194D66B096}"/>
              </a:ext>
            </a:extLst>
          </p:cNvPr>
          <p:cNvSpPr>
            <a:spLocks noGrp="1" noChangeArrowheads="1"/>
          </p:cNvSpPr>
          <p:nvPr>
            <p:ph type="sldNum" sz="quarter" idx="5"/>
          </p:nvPr>
        </p:nvSpPr>
        <p:spPr>
          <a:ln/>
        </p:spPr>
        <p:txBody>
          <a:bodyPr/>
          <a:lstStyle/>
          <a:p>
            <a:fld id="{821C67D1-E295-4755-9F37-CC123A18BEB3}" type="slidenum">
              <a:rPr lang="en-US" altLang="en-US"/>
              <a:pPr/>
              <a:t>159</a:t>
            </a:fld>
            <a:endParaRPr lang="en-US" altLang="en-US"/>
          </a:p>
        </p:txBody>
      </p:sp>
      <p:sp>
        <p:nvSpPr>
          <p:cNvPr id="394242" name="Rectangle 2">
            <a:extLst>
              <a:ext uri="{FF2B5EF4-FFF2-40B4-BE49-F238E27FC236}">
                <a16:creationId xmlns:a16="http://schemas.microsoft.com/office/drawing/2014/main" id="{A90F5999-BEA9-4ED0-9416-0EC938C87F88}"/>
              </a:ext>
            </a:extLst>
          </p:cNvPr>
          <p:cNvSpPr>
            <a:spLocks noGrp="1" noRot="1" noChangeAspect="1" noChangeArrowheads="1" noTextEdit="1"/>
          </p:cNvSpPr>
          <p:nvPr>
            <p:ph type="sldImg"/>
          </p:nvPr>
        </p:nvSpPr>
        <p:spPr>
          <a:ln/>
        </p:spPr>
      </p:sp>
      <p:sp>
        <p:nvSpPr>
          <p:cNvPr id="394243" name="Rectangle 3">
            <a:extLst>
              <a:ext uri="{FF2B5EF4-FFF2-40B4-BE49-F238E27FC236}">
                <a16:creationId xmlns:a16="http://schemas.microsoft.com/office/drawing/2014/main" id="{CCBF0095-9445-4160-92BF-6CC7774683F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096F51-9475-4FFF-8A48-A606622A37F9}"/>
              </a:ext>
            </a:extLst>
          </p:cNvPr>
          <p:cNvSpPr>
            <a:spLocks noGrp="1" noChangeArrowheads="1"/>
          </p:cNvSpPr>
          <p:nvPr>
            <p:ph type="sldNum" sz="quarter" idx="5"/>
          </p:nvPr>
        </p:nvSpPr>
        <p:spPr>
          <a:ln/>
        </p:spPr>
        <p:txBody>
          <a:bodyPr/>
          <a:lstStyle/>
          <a:p>
            <a:fld id="{4C285C2E-AFF9-47B1-9AA2-C26C90BD908C}" type="slidenum">
              <a:rPr lang="en-US" altLang="en-US"/>
              <a:pPr/>
              <a:t>160</a:t>
            </a:fld>
            <a:endParaRPr lang="en-US" altLang="en-US"/>
          </a:p>
        </p:txBody>
      </p:sp>
      <p:sp>
        <p:nvSpPr>
          <p:cNvPr id="396290" name="Rectangle 2">
            <a:extLst>
              <a:ext uri="{FF2B5EF4-FFF2-40B4-BE49-F238E27FC236}">
                <a16:creationId xmlns:a16="http://schemas.microsoft.com/office/drawing/2014/main" id="{C18B16BC-652F-47B7-8354-6BC351CF3F54}"/>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6F52BA28-FFE8-4944-BCE7-8582DDD4222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F4E148-5E7B-459C-A3FA-3026A00D2220}"/>
              </a:ext>
            </a:extLst>
          </p:cNvPr>
          <p:cNvSpPr>
            <a:spLocks noGrp="1" noChangeArrowheads="1"/>
          </p:cNvSpPr>
          <p:nvPr>
            <p:ph type="sldNum" sz="quarter" idx="5"/>
          </p:nvPr>
        </p:nvSpPr>
        <p:spPr>
          <a:ln/>
        </p:spPr>
        <p:txBody>
          <a:bodyPr/>
          <a:lstStyle/>
          <a:p>
            <a:fld id="{257D980C-38DF-4532-A986-5717904DAE78}" type="slidenum">
              <a:rPr lang="en-US" altLang="en-US"/>
              <a:pPr/>
              <a:t>161</a:t>
            </a:fld>
            <a:endParaRPr lang="en-US" altLang="en-US"/>
          </a:p>
        </p:txBody>
      </p:sp>
      <p:sp>
        <p:nvSpPr>
          <p:cNvPr id="398338" name="Rectangle 2">
            <a:extLst>
              <a:ext uri="{FF2B5EF4-FFF2-40B4-BE49-F238E27FC236}">
                <a16:creationId xmlns:a16="http://schemas.microsoft.com/office/drawing/2014/main" id="{354E820D-E61C-4E48-95B7-342DF4693830}"/>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7D73DA7E-1360-4536-8651-AB6E693EFF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4BE4C8-7711-49D9-9207-56B714B877B7}"/>
              </a:ext>
            </a:extLst>
          </p:cNvPr>
          <p:cNvSpPr>
            <a:spLocks noGrp="1" noChangeArrowheads="1"/>
          </p:cNvSpPr>
          <p:nvPr>
            <p:ph type="sldNum" sz="quarter" idx="5"/>
          </p:nvPr>
        </p:nvSpPr>
        <p:spPr>
          <a:ln/>
        </p:spPr>
        <p:txBody>
          <a:bodyPr/>
          <a:lstStyle/>
          <a:p>
            <a:fld id="{D41C8110-6D7C-4223-B328-832D05C77FB8}" type="slidenum">
              <a:rPr lang="en-US" altLang="en-US"/>
              <a:pPr/>
              <a:t>162</a:t>
            </a:fld>
            <a:endParaRPr lang="en-US" altLang="en-US"/>
          </a:p>
        </p:txBody>
      </p:sp>
      <p:sp>
        <p:nvSpPr>
          <p:cNvPr id="400386" name="Rectangle 2">
            <a:extLst>
              <a:ext uri="{FF2B5EF4-FFF2-40B4-BE49-F238E27FC236}">
                <a16:creationId xmlns:a16="http://schemas.microsoft.com/office/drawing/2014/main" id="{2254F5F7-73D8-437F-9DC2-B75EE7BF78F2}"/>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1D4E6411-A228-4B4D-A400-314ABAB478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EE3119-71E8-4DEB-BC0B-F822C99C0536}"/>
              </a:ext>
            </a:extLst>
          </p:cNvPr>
          <p:cNvSpPr>
            <a:spLocks noGrp="1" noChangeArrowheads="1"/>
          </p:cNvSpPr>
          <p:nvPr>
            <p:ph type="sldNum" sz="quarter" idx="5"/>
          </p:nvPr>
        </p:nvSpPr>
        <p:spPr>
          <a:ln/>
        </p:spPr>
        <p:txBody>
          <a:bodyPr/>
          <a:lstStyle/>
          <a:p>
            <a:fld id="{1F720CA5-C6A3-4517-B529-7AE8AED1D9E0}" type="slidenum">
              <a:rPr lang="en-US" altLang="en-US"/>
              <a:pPr/>
              <a:t>163</a:t>
            </a:fld>
            <a:endParaRPr lang="en-US" altLang="en-US"/>
          </a:p>
        </p:txBody>
      </p:sp>
      <p:sp>
        <p:nvSpPr>
          <p:cNvPr id="402434" name="Rectangle 2">
            <a:extLst>
              <a:ext uri="{FF2B5EF4-FFF2-40B4-BE49-F238E27FC236}">
                <a16:creationId xmlns:a16="http://schemas.microsoft.com/office/drawing/2014/main" id="{E448085B-78EE-4040-9831-BFD7DFADB03A}"/>
              </a:ext>
            </a:extLst>
          </p:cNvPr>
          <p:cNvSpPr>
            <a:spLocks noGrp="1" noRot="1" noChangeAspect="1" noChangeArrowheads="1" noTextEdit="1"/>
          </p:cNvSpPr>
          <p:nvPr>
            <p:ph type="sldImg"/>
          </p:nvPr>
        </p:nvSpPr>
        <p:spPr>
          <a:ln/>
        </p:spPr>
      </p:sp>
      <p:sp>
        <p:nvSpPr>
          <p:cNvPr id="402435" name="Rectangle 3">
            <a:extLst>
              <a:ext uri="{FF2B5EF4-FFF2-40B4-BE49-F238E27FC236}">
                <a16:creationId xmlns:a16="http://schemas.microsoft.com/office/drawing/2014/main" id="{0DF342FD-920D-4B57-8A06-BF15183670E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D337EC-28CE-4A68-AC82-B8E9BF5168C3}"/>
              </a:ext>
            </a:extLst>
          </p:cNvPr>
          <p:cNvSpPr>
            <a:spLocks noGrp="1" noChangeArrowheads="1"/>
          </p:cNvSpPr>
          <p:nvPr>
            <p:ph type="sldNum" sz="quarter" idx="5"/>
          </p:nvPr>
        </p:nvSpPr>
        <p:spPr>
          <a:ln/>
        </p:spPr>
        <p:txBody>
          <a:bodyPr/>
          <a:lstStyle/>
          <a:p>
            <a:fld id="{75682CDE-05AE-473A-A969-7104B9435DBA}" type="slidenum">
              <a:rPr lang="en-US" altLang="en-US"/>
              <a:pPr/>
              <a:t>164</a:t>
            </a:fld>
            <a:endParaRPr lang="en-US" altLang="en-US"/>
          </a:p>
        </p:txBody>
      </p:sp>
      <p:sp>
        <p:nvSpPr>
          <p:cNvPr id="404482" name="Rectangle 2">
            <a:extLst>
              <a:ext uri="{FF2B5EF4-FFF2-40B4-BE49-F238E27FC236}">
                <a16:creationId xmlns:a16="http://schemas.microsoft.com/office/drawing/2014/main" id="{88251C33-C7E1-4F11-9DDB-0D9767DDF761}"/>
              </a:ext>
            </a:extLst>
          </p:cNvPr>
          <p:cNvSpPr>
            <a:spLocks noGrp="1" noRot="1" noChangeAspect="1" noChangeArrowheads="1" noTextEdit="1"/>
          </p:cNvSpPr>
          <p:nvPr>
            <p:ph type="sldImg"/>
          </p:nvPr>
        </p:nvSpPr>
        <p:spPr>
          <a:ln/>
        </p:spPr>
      </p:sp>
      <p:sp>
        <p:nvSpPr>
          <p:cNvPr id="404483" name="Rectangle 3">
            <a:extLst>
              <a:ext uri="{FF2B5EF4-FFF2-40B4-BE49-F238E27FC236}">
                <a16:creationId xmlns:a16="http://schemas.microsoft.com/office/drawing/2014/main" id="{DD1AAC4C-4A16-46CC-AF59-C65DDD9DFCC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F93323-AA56-4D9A-BD2F-307D496F7256}"/>
              </a:ext>
            </a:extLst>
          </p:cNvPr>
          <p:cNvSpPr>
            <a:spLocks noGrp="1" noChangeArrowheads="1"/>
          </p:cNvSpPr>
          <p:nvPr>
            <p:ph type="sldNum" sz="quarter" idx="5"/>
          </p:nvPr>
        </p:nvSpPr>
        <p:spPr>
          <a:ln/>
        </p:spPr>
        <p:txBody>
          <a:bodyPr/>
          <a:lstStyle/>
          <a:p>
            <a:fld id="{099406A2-63F5-449D-B9B7-3A522C64B3C3}" type="slidenum">
              <a:rPr lang="en-US" altLang="en-US"/>
              <a:pPr/>
              <a:t>165</a:t>
            </a:fld>
            <a:endParaRPr lang="en-US" altLang="en-US"/>
          </a:p>
        </p:txBody>
      </p:sp>
      <p:sp>
        <p:nvSpPr>
          <p:cNvPr id="406530" name="Rectangle 2">
            <a:extLst>
              <a:ext uri="{FF2B5EF4-FFF2-40B4-BE49-F238E27FC236}">
                <a16:creationId xmlns:a16="http://schemas.microsoft.com/office/drawing/2014/main" id="{C1DF4598-5311-4ADE-9ADB-A4D122276E6D}"/>
              </a:ext>
            </a:extLst>
          </p:cNvPr>
          <p:cNvSpPr>
            <a:spLocks noGrp="1" noRot="1" noChangeAspect="1" noChangeArrowheads="1" noTextEdit="1"/>
          </p:cNvSpPr>
          <p:nvPr>
            <p:ph type="sldImg"/>
          </p:nvPr>
        </p:nvSpPr>
        <p:spPr>
          <a:ln/>
        </p:spPr>
      </p:sp>
      <p:sp>
        <p:nvSpPr>
          <p:cNvPr id="406531" name="Rectangle 3">
            <a:extLst>
              <a:ext uri="{FF2B5EF4-FFF2-40B4-BE49-F238E27FC236}">
                <a16:creationId xmlns:a16="http://schemas.microsoft.com/office/drawing/2014/main" id="{CDFB4905-DE7B-4B9F-AE83-8F06A21860B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C85179-FEAC-4110-BC2B-D62727C8DCC3}"/>
              </a:ext>
            </a:extLst>
          </p:cNvPr>
          <p:cNvSpPr>
            <a:spLocks noGrp="1" noChangeArrowheads="1"/>
          </p:cNvSpPr>
          <p:nvPr>
            <p:ph type="sldNum" sz="quarter" idx="5"/>
          </p:nvPr>
        </p:nvSpPr>
        <p:spPr>
          <a:ln/>
        </p:spPr>
        <p:txBody>
          <a:bodyPr/>
          <a:lstStyle/>
          <a:p>
            <a:fld id="{F39F7C53-A185-4AC5-81C3-4DEFEE790BFD}" type="slidenum">
              <a:rPr lang="en-US" altLang="en-US"/>
              <a:pPr/>
              <a:t>166</a:t>
            </a:fld>
            <a:endParaRPr lang="en-US" altLang="en-US"/>
          </a:p>
        </p:txBody>
      </p:sp>
      <p:sp>
        <p:nvSpPr>
          <p:cNvPr id="408578" name="Rectangle 2">
            <a:extLst>
              <a:ext uri="{FF2B5EF4-FFF2-40B4-BE49-F238E27FC236}">
                <a16:creationId xmlns:a16="http://schemas.microsoft.com/office/drawing/2014/main" id="{A44C3259-AF91-4B82-BF0E-EAFA36B9A234}"/>
              </a:ext>
            </a:extLst>
          </p:cNvPr>
          <p:cNvSpPr>
            <a:spLocks noGrp="1" noRot="1" noChangeAspect="1" noChangeArrowheads="1" noTextEdit="1"/>
          </p:cNvSpPr>
          <p:nvPr>
            <p:ph type="sldImg"/>
          </p:nvPr>
        </p:nvSpPr>
        <p:spPr>
          <a:ln/>
        </p:spPr>
      </p:sp>
      <p:sp>
        <p:nvSpPr>
          <p:cNvPr id="408579" name="Rectangle 3">
            <a:extLst>
              <a:ext uri="{FF2B5EF4-FFF2-40B4-BE49-F238E27FC236}">
                <a16:creationId xmlns:a16="http://schemas.microsoft.com/office/drawing/2014/main" id="{71546093-5078-4A25-881B-36FE044861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66D584-1807-4469-A7AC-75FA152558F6}"/>
              </a:ext>
            </a:extLst>
          </p:cNvPr>
          <p:cNvSpPr>
            <a:spLocks noGrp="1" noChangeArrowheads="1"/>
          </p:cNvSpPr>
          <p:nvPr>
            <p:ph type="sldNum" sz="quarter" idx="5"/>
          </p:nvPr>
        </p:nvSpPr>
        <p:spPr>
          <a:ln/>
        </p:spPr>
        <p:txBody>
          <a:bodyPr/>
          <a:lstStyle/>
          <a:p>
            <a:fld id="{D5DA9505-91DC-4EA0-AA4F-256E8E1CD20D}" type="slidenum">
              <a:rPr lang="en-US" altLang="en-US"/>
              <a:pPr/>
              <a:t>167</a:t>
            </a:fld>
            <a:endParaRPr lang="en-US" altLang="en-US"/>
          </a:p>
        </p:txBody>
      </p:sp>
      <p:sp>
        <p:nvSpPr>
          <p:cNvPr id="410626" name="Rectangle 2">
            <a:extLst>
              <a:ext uri="{FF2B5EF4-FFF2-40B4-BE49-F238E27FC236}">
                <a16:creationId xmlns:a16="http://schemas.microsoft.com/office/drawing/2014/main" id="{838C84C7-DCE5-420C-903D-640223D7A5E8}"/>
              </a:ext>
            </a:extLst>
          </p:cNvPr>
          <p:cNvSpPr>
            <a:spLocks noGrp="1" noRot="1" noChangeAspect="1" noChangeArrowheads="1" noTextEdit="1"/>
          </p:cNvSpPr>
          <p:nvPr>
            <p:ph type="sldImg"/>
          </p:nvPr>
        </p:nvSpPr>
        <p:spPr>
          <a:ln/>
        </p:spPr>
      </p:sp>
      <p:sp>
        <p:nvSpPr>
          <p:cNvPr id="410627" name="Rectangle 3">
            <a:extLst>
              <a:ext uri="{FF2B5EF4-FFF2-40B4-BE49-F238E27FC236}">
                <a16:creationId xmlns:a16="http://schemas.microsoft.com/office/drawing/2014/main" id="{9CBEE01A-31DB-4B74-86C2-5826AA3DC6D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4210DA-3CC8-4F47-AF73-74611FD8AE13}"/>
              </a:ext>
            </a:extLst>
          </p:cNvPr>
          <p:cNvSpPr>
            <a:spLocks noGrp="1" noChangeArrowheads="1"/>
          </p:cNvSpPr>
          <p:nvPr>
            <p:ph type="sldNum" sz="quarter" idx="5"/>
          </p:nvPr>
        </p:nvSpPr>
        <p:spPr>
          <a:ln/>
        </p:spPr>
        <p:txBody>
          <a:bodyPr/>
          <a:lstStyle/>
          <a:p>
            <a:fld id="{5F366C43-2470-4CB7-A5C9-AC08A9FCA930}" type="slidenum">
              <a:rPr lang="en-US" altLang="en-US"/>
              <a:pPr/>
              <a:t>168</a:t>
            </a:fld>
            <a:endParaRPr lang="en-US" altLang="en-US"/>
          </a:p>
        </p:txBody>
      </p:sp>
      <p:sp>
        <p:nvSpPr>
          <p:cNvPr id="412674" name="Rectangle 2">
            <a:extLst>
              <a:ext uri="{FF2B5EF4-FFF2-40B4-BE49-F238E27FC236}">
                <a16:creationId xmlns:a16="http://schemas.microsoft.com/office/drawing/2014/main" id="{03D56384-BC76-4D3B-A200-33F71323EA0A}"/>
              </a:ext>
            </a:extLst>
          </p:cNvPr>
          <p:cNvSpPr>
            <a:spLocks noGrp="1" noRot="1" noChangeAspect="1" noChangeArrowheads="1" noTextEdit="1"/>
          </p:cNvSpPr>
          <p:nvPr>
            <p:ph type="sldImg"/>
          </p:nvPr>
        </p:nvSpPr>
        <p:spPr>
          <a:ln/>
        </p:spPr>
      </p:sp>
      <p:sp>
        <p:nvSpPr>
          <p:cNvPr id="412675" name="Rectangle 3">
            <a:extLst>
              <a:ext uri="{FF2B5EF4-FFF2-40B4-BE49-F238E27FC236}">
                <a16:creationId xmlns:a16="http://schemas.microsoft.com/office/drawing/2014/main" id="{240E9679-DD5C-49A6-AD54-766B5243E5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7DB39F-0B0B-428D-954A-42B3317846DD}"/>
              </a:ext>
            </a:extLst>
          </p:cNvPr>
          <p:cNvSpPr>
            <a:spLocks noGrp="1" noChangeArrowheads="1"/>
          </p:cNvSpPr>
          <p:nvPr>
            <p:ph type="sldNum" sz="quarter" idx="5"/>
          </p:nvPr>
        </p:nvSpPr>
        <p:spPr>
          <a:ln/>
        </p:spPr>
        <p:txBody>
          <a:bodyPr/>
          <a:lstStyle/>
          <a:p>
            <a:fld id="{FCC3E656-B967-49E5-9AF6-9FDD5D5345EA}" type="slidenum">
              <a:rPr lang="en-US" altLang="en-US"/>
              <a:pPr/>
              <a:t>86</a:t>
            </a:fld>
            <a:endParaRPr lang="en-US" altLang="en-US"/>
          </a:p>
        </p:txBody>
      </p:sp>
      <p:sp>
        <p:nvSpPr>
          <p:cNvPr id="229378" name="Rectangle 2">
            <a:extLst>
              <a:ext uri="{FF2B5EF4-FFF2-40B4-BE49-F238E27FC236}">
                <a16:creationId xmlns:a16="http://schemas.microsoft.com/office/drawing/2014/main" id="{DBA8351E-B76C-4E45-BAF4-1B6AB8E50FB4}"/>
              </a:ext>
            </a:extLst>
          </p:cNvPr>
          <p:cNvSpPr>
            <a:spLocks noGrp="1" noRot="1" noChangeAspect="1" noChangeArrowheads="1" noTextEdit="1"/>
          </p:cNvSpPr>
          <p:nvPr>
            <p:ph type="sldImg"/>
          </p:nvPr>
        </p:nvSpPr>
        <p:spPr>
          <a:ln/>
        </p:spPr>
      </p:sp>
      <p:sp>
        <p:nvSpPr>
          <p:cNvPr id="229379" name="Rectangle 3">
            <a:extLst>
              <a:ext uri="{FF2B5EF4-FFF2-40B4-BE49-F238E27FC236}">
                <a16:creationId xmlns:a16="http://schemas.microsoft.com/office/drawing/2014/main" id="{96E5906D-7555-48C2-A57D-6A95552F3D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B4B7C0-0A40-45C4-83C3-A02972179819}"/>
              </a:ext>
            </a:extLst>
          </p:cNvPr>
          <p:cNvSpPr>
            <a:spLocks noGrp="1" noChangeArrowheads="1"/>
          </p:cNvSpPr>
          <p:nvPr>
            <p:ph type="sldNum" sz="quarter" idx="5"/>
          </p:nvPr>
        </p:nvSpPr>
        <p:spPr>
          <a:ln/>
        </p:spPr>
        <p:txBody>
          <a:bodyPr/>
          <a:lstStyle/>
          <a:p>
            <a:fld id="{9036A2C9-19D1-4409-8700-0F3213D083C0}" type="slidenum">
              <a:rPr lang="en-US" altLang="en-US"/>
              <a:pPr/>
              <a:t>169</a:t>
            </a:fld>
            <a:endParaRPr lang="en-US" altLang="en-US"/>
          </a:p>
        </p:txBody>
      </p:sp>
      <p:sp>
        <p:nvSpPr>
          <p:cNvPr id="414722" name="Rectangle 2">
            <a:extLst>
              <a:ext uri="{FF2B5EF4-FFF2-40B4-BE49-F238E27FC236}">
                <a16:creationId xmlns:a16="http://schemas.microsoft.com/office/drawing/2014/main" id="{FAB263F1-CE00-433D-A0BB-BBD9BBAD0A2B}"/>
              </a:ext>
            </a:extLst>
          </p:cNvPr>
          <p:cNvSpPr>
            <a:spLocks noGrp="1" noRot="1" noChangeAspect="1" noChangeArrowheads="1" noTextEdit="1"/>
          </p:cNvSpPr>
          <p:nvPr>
            <p:ph type="sldImg"/>
          </p:nvPr>
        </p:nvSpPr>
        <p:spPr>
          <a:ln/>
        </p:spPr>
      </p:sp>
      <p:sp>
        <p:nvSpPr>
          <p:cNvPr id="414723" name="Rectangle 3">
            <a:extLst>
              <a:ext uri="{FF2B5EF4-FFF2-40B4-BE49-F238E27FC236}">
                <a16:creationId xmlns:a16="http://schemas.microsoft.com/office/drawing/2014/main" id="{FD040758-DB5B-42EA-B249-7C8D5D66E9B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5E1E71-083A-4861-9D29-BD4C5C39168D}"/>
              </a:ext>
            </a:extLst>
          </p:cNvPr>
          <p:cNvSpPr>
            <a:spLocks noGrp="1" noChangeArrowheads="1"/>
          </p:cNvSpPr>
          <p:nvPr>
            <p:ph type="sldNum" sz="quarter" idx="5"/>
          </p:nvPr>
        </p:nvSpPr>
        <p:spPr>
          <a:ln/>
        </p:spPr>
        <p:txBody>
          <a:bodyPr/>
          <a:lstStyle/>
          <a:p>
            <a:fld id="{D927170E-A182-409A-AE27-B66D777CC799}" type="slidenum">
              <a:rPr lang="en-US" altLang="en-US"/>
              <a:pPr/>
              <a:t>170</a:t>
            </a:fld>
            <a:endParaRPr lang="en-US" altLang="en-US"/>
          </a:p>
        </p:txBody>
      </p:sp>
      <p:sp>
        <p:nvSpPr>
          <p:cNvPr id="416770" name="Rectangle 2">
            <a:extLst>
              <a:ext uri="{FF2B5EF4-FFF2-40B4-BE49-F238E27FC236}">
                <a16:creationId xmlns:a16="http://schemas.microsoft.com/office/drawing/2014/main" id="{0D8992DA-6BF7-4B96-A38D-E5B51F51CB9D}"/>
              </a:ext>
            </a:extLst>
          </p:cNvPr>
          <p:cNvSpPr>
            <a:spLocks noGrp="1" noRot="1" noChangeAspect="1" noChangeArrowheads="1" noTextEdit="1"/>
          </p:cNvSpPr>
          <p:nvPr>
            <p:ph type="sldImg"/>
          </p:nvPr>
        </p:nvSpPr>
        <p:spPr>
          <a:ln/>
        </p:spPr>
      </p:sp>
      <p:sp>
        <p:nvSpPr>
          <p:cNvPr id="416771" name="Rectangle 3">
            <a:extLst>
              <a:ext uri="{FF2B5EF4-FFF2-40B4-BE49-F238E27FC236}">
                <a16:creationId xmlns:a16="http://schemas.microsoft.com/office/drawing/2014/main" id="{F5A3C9FF-5F5E-4A67-8675-8E653F6680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6C9375-B681-4E6B-869E-8405571BF098}"/>
              </a:ext>
            </a:extLst>
          </p:cNvPr>
          <p:cNvSpPr>
            <a:spLocks noGrp="1" noChangeArrowheads="1"/>
          </p:cNvSpPr>
          <p:nvPr>
            <p:ph type="sldNum" sz="quarter" idx="5"/>
          </p:nvPr>
        </p:nvSpPr>
        <p:spPr>
          <a:ln/>
        </p:spPr>
        <p:txBody>
          <a:bodyPr/>
          <a:lstStyle/>
          <a:p>
            <a:fld id="{EB7D2EBC-BED7-48E9-859B-5D051365AA1D}" type="slidenum">
              <a:rPr lang="en-US" altLang="en-US"/>
              <a:pPr/>
              <a:t>171</a:t>
            </a:fld>
            <a:endParaRPr lang="en-US" altLang="en-US"/>
          </a:p>
        </p:txBody>
      </p:sp>
      <p:sp>
        <p:nvSpPr>
          <p:cNvPr id="418818" name="Rectangle 2">
            <a:extLst>
              <a:ext uri="{FF2B5EF4-FFF2-40B4-BE49-F238E27FC236}">
                <a16:creationId xmlns:a16="http://schemas.microsoft.com/office/drawing/2014/main" id="{11119EC4-7439-4B95-9BBC-D88693105601}"/>
              </a:ext>
            </a:extLst>
          </p:cNvPr>
          <p:cNvSpPr>
            <a:spLocks noGrp="1" noRot="1" noChangeAspect="1" noChangeArrowheads="1" noTextEdit="1"/>
          </p:cNvSpPr>
          <p:nvPr>
            <p:ph type="sldImg"/>
          </p:nvPr>
        </p:nvSpPr>
        <p:spPr>
          <a:ln/>
        </p:spPr>
      </p:sp>
      <p:sp>
        <p:nvSpPr>
          <p:cNvPr id="418819" name="Rectangle 3">
            <a:extLst>
              <a:ext uri="{FF2B5EF4-FFF2-40B4-BE49-F238E27FC236}">
                <a16:creationId xmlns:a16="http://schemas.microsoft.com/office/drawing/2014/main" id="{F7BF8792-543C-4F6B-B757-1175E86D37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004A3B-8368-45CB-A2B9-41C96312F686}"/>
              </a:ext>
            </a:extLst>
          </p:cNvPr>
          <p:cNvSpPr>
            <a:spLocks noGrp="1" noChangeArrowheads="1"/>
          </p:cNvSpPr>
          <p:nvPr>
            <p:ph type="sldNum" sz="quarter" idx="5"/>
          </p:nvPr>
        </p:nvSpPr>
        <p:spPr>
          <a:ln/>
        </p:spPr>
        <p:txBody>
          <a:bodyPr/>
          <a:lstStyle/>
          <a:p>
            <a:fld id="{3CFD26DA-ACCE-4C4F-BFE9-018954E51C3D}" type="slidenum">
              <a:rPr lang="en-US" altLang="en-US"/>
              <a:pPr/>
              <a:t>172</a:t>
            </a:fld>
            <a:endParaRPr lang="en-US" altLang="en-US"/>
          </a:p>
        </p:txBody>
      </p:sp>
      <p:sp>
        <p:nvSpPr>
          <p:cNvPr id="420866" name="Rectangle 2">
            <a:extLst>
              <a:ext uri="{FF2B5EF4-FFF2-40B4-BE49-F238E27FC236}">
                <a16:creationId xmlns:a16="http://schemas.microsoft.com/office/drawing/2014/main" id="{3A135A13-70D2-4348-8213-9D84DE0DBF97}"/>
              </a:ext>
            </a:extLst>
          </p:cNvPr>
          <p:cNvSpPr>
            <a:spLocks noGrp="1" noRot="1" noChangeAspect="1" noChangeArrowheads="1" noTextEdit="1"/>
          </p:cNvSpPr>
          <p:nvPr>
            <p:ph type="sldImg"/>
          </p:nvPr>
        </p:nvSpPr>
        <p:spPr>
          <a:ln/>
        </p:spPr>
      </p:sp>
      <p:sp>
        <p:nvSpPr>
          <p:cNvPr id="420867" name="Rectangle 3">
            <a:extLst>
              <a:ext uri="{FF2B5EF4-FFF2-40B4-BE49-F238E27FC236}">
                <a16:creationId xmlns:a16="http://schemas.microsoft.com/office/drawing/2014/main" id="{02D73567-9A6D-4C47-966C-6E17277B65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314C06-0FA3-411B-BD36-A07F9A707252}"/>
              </a:ext>
            </a:extLst>
          </p:cNvPr>
          <p:cNvSpPr>
            <a:spLocks noGrp="1" noChangeArrowheads="1"/>
          </p:cNvSpPr>
          <p:nvPr>
            <p:ph type="sldNum" sz="quarter" idx="5"/>
          </p:nvPr>
        </p:nvSpPr>
        <p:spPr>
          <a:ln/>
        </p:spPr>
        <p:txBody>
          <a:bodyPr/>
          <a:lstStyle/>
          <a:p>
            <a:fld id="{F1478278-8282-4D26-943E-DEC84E807DDE}" type="slidenum">
              <a:rPr lang="en-US" altLang="en-US"/>
              <a:pPr/>
              <a:t>173</a:t>
            </a:fld>
            <a:endParaRPr lang="en-US" altLang="en-US"/>
          </a:p>
        </p:txBody>
      </p:sp>
      <p:sp>
        <p:nvSpPr>
          <p:cNvPr id="422914" name="Rectangle 2">
            <a:extLst>
              <a:ext uri="{FF2B5EF4-FFF2-40B4-BE49-F238E27FC236}">
                <a16:creationId xmlns:a16="http://schemas.microsoft.com/office/drawing/2014/main" id="{CABCB24F-9B70-4E1C-B793-F3D289526388}"/>
              </a:ext>
            </a:extLst>
          </p:cNvPr>
          <p:cNvSpPr>
            <a:spLocks noGrp="1" noRot="1" noChangeAspect="1" noChangeArrowheads="1" noTextEdit="1"/>
          </p:cNvSpPr>
          <p:nvPr>
            <p:ph type="sldImg"/>
          </p:nvPr>
        </p:nvSpPr>
        <p:spPr>
          <a:ln/>
        </p:spPr>
      </p:sp>
      <p:sp>
        <p:nvSpPr>
          <p:cNvPr id="422915" name="Rectangle 3">
            <a:extLst>
              <a:ext uri="{FF2B5EF4-FFF2-40B4-BE49-F238E27FC236}">
                <a16:creationId xmlns:a16="http://schemas.microsoft.com/office/drawing/2014/main" id="{7E7733EB-9C91-44D4-9AFA-3A594CFC13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9111AD-2D6C-4CA1-AEEC-077C423F4137}"/>
              </a:ext>
            </a:extLst>
          </p:cNvPr>
          <p:cNvSpPr>
            <a:spLocks noGrp="1" noChangeArrowheads="1"/>
          </p:cNvSpPr>
          <p:nvPr>
            <p:ph type="sldNum" sz="quarter" idx="5"/>
          </p:nvPr>
        </p:nvSpPr>
        <p:spPr>
          <a:ln/>
        </p:spPr>
        <p:txBody>
          <a:bodyPr/>
          <a:lstStyle/>
          <a:p>
            <a:fld id="{F0D6FC8F-F64F-4D61-B90D-964A1DD7248B}" type="slidenum">
              <a:rPr lang="en-US" altLang="en-US"/>
              <a:pPr/>
              <a:t>174</a:t>
            </a:fld>
            <a:endParaRPr lang="en-US" altLang="en-US"/>
          </a:p>
        </p:txBody>
      </p:sp>
      <p:sp>
        <p:nvSpPr>
          <p:cNvPr id="424962" name="Rectangle 2">
            <a:extLst>
              <a:ext uri="{FF2B5EF4-FFF2-40B4-BE49-F238E27FC236}">
                <a16:creationId xmlns:a16="http://schemas.microsoft.com/office/drawing/2014/main" id="{9B7275E7-EE29-4676-B377-F4E1A5D06D33}"/>
              </a:ext>
            </a:extLst>
          </p:cNvPr>
          <p:cNvSpPr>
            <a:spLocks noGrp="1" noRot="1" noChangeAspect="1" noChangeArrowheads="1" noTextEdit="1"/>
          </p:cNvSpPr>
          <p:nvPr>
            <p:ph type="sldImg"/>
          </p:nvPr>
        </p:nvSpPr>
        <p:spPr>
          <a:ln/>
        </p:spPr>
      </p:sp>
      <p:sp>
        <p:nvSpPr>
          <p:cNvPr id="424963" name="Rectangle 3">
            <a:extLst>
              <a:ext uri="{FF2B5EF4-FFF2-40B4-BE49-F238E27FC236}">
                <a16:creationId xmlns:a16="http://schemas.microsoft.com/office/drawing/2014/main" id="{4F4DE3C6-AF51-4B5F-822F-C1A1561DB4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854346-BE09-4B61-849C-7167CEB623E2}"/>
              </a:ext>
            </a:extLst>
          </p:cNvPr>
          <p:cNvSpPr>
            <a:spLocks noGrp="1" noChangeArrowheads="1"/>
          </p:cNvSpPr>
          <p:nvPr>
            <p:ph type="sldNum" sz="quarter" idx="5"/>
          </p:nvPr>
        </p:nvSpPr>
        <p:spPr>
          <a:ln/>
        </p:spPr>
        <p:txBody>
          <a:bodyPr/>
          <a:lstStyle/>
          <a:p>
            <a:fld id="{38965908-9229-40FA-88F2-FE3AA81B9E78}" type="slidenum">
              <a:rPr lang="en-US" altLang="en-US"/>
              <a:pPr/>
              <a:t>175</a:t>
            </a:fld>
            <a:endParaRPr lang="en-US" altLang="en-US"/>
          </a:p>
        </p:txBody>
      </p:sp>
      <p:sp>
        <p:nvSpPr>
          <p:cNvPr id="427010" name="Rectangle 2">
            <a:extLst>
              <a:ext uri="{FF2B5EF4-FFF2-40B4-BE49-F238E27FC236}">
                <a16:creationId xmlns:a16="http://schemas.microsoft.com/office/drawing/2014/main" id="{7E2F85F2-5FA3-47DD-A01A-5C3DEDCE7066}"/>
              </a:ext>
            </a:extLst>
          </p:cNvPr>
          <p:cNvSpPr>
            <a:spLocks noGrp="1" noRot="1" noChangeAspect="1" noChangeArrowheads="1" noTextEdit="1"/>
          </p:cNvSpPr>
          <p:nvPr>
            <p:ph type="sldImg"/>
          </p:nvPr>
        </p:nvSpPr>
        <p:spPr>
          <a:ln/>
        </p:spPr>
      </p:sp>
      <p:sp>
        <p:nvSpPr>
          <p:cNvPr id="427011" name="Rectangle 3">
            <a:extLst>
              <a:ext uri="{FF2B5EF4-FFF2-40B4-BE49-F238E27FC236}">
                <a16:creationId xmlns:a16="http://schemas.microsoft.com/office/drawing/2014/main" id="{B6EB4F06-7214-413E-A3DD-7F78F643154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ED9DD7-829E-4D16-86A6-DCC5ACA7026B}"/>
              </a:ext>
            </a:extLst>
          </p:cNvPr>
          <p:cNvSpPr>
            <a:spLocks noGrp="1" noChangeArrowheads="1"/>
          </p:cNvSpPr>
          <p:nvPr>
            <p:ph type="sldNum" sz="quarter" idx="5"/>
          </p:nvPr>
        </p:nvSpPr>
        <p:spPr>
          <a:ln/>
        </p:spPr>
        <p:txBody>
          <a:bodyPr/>
          <a:lstStyle/>
          <a:p>
            <a:fld id="{2A6EF344-7DE7-4D0D-ABD2-C00E62E880F3}" type="slidenum">
              <a:rPr lang="en-US" altLang="en-US"/>
              <a:pPr/>
              <a:t>176</a:t>
            </a:fld>
            <a:endParaRPr lang="en-US" altLang="en-US"/>
          </a:p>
        </p:txBody>
      </p:sp>
      <p:sp>
        <p:nvSpPr>
          <p:cNvPr id="432130" name="Rectangle 2">
            <a:extLst>
              <a:ext uri="{FF2B5EF4-FFF2-40B4-BE49-F238E27FC236}">
                <a16:creationId xmlns:a16="http://schemas.microsoft.com/office/drawing/2014/main" id="{A657CF1E-8B96-4B11-B638-D5C63E3820E2}"/>
              </a:ext>
            </a:extLst>
          </p:cNvPr>
          <p:cNvSpPr>
            <a:spLocks noGrp="1" noRot="1" noChangeAspect="1" noChangeArrowheads="1" noTextEdit="1"/>
          </p:cNvSpPr>
          <p:nvPr>
            <p:ph type="sldImg"/>
          </p:nvPr>
        </p:nvSpPr>
        <p:spPr>
          <a:ln/>
        </p:spPr>
      </p:sp>
      <p:sp>
        <p:nvSpPr>
          <p:cNvPr id="432131" name="Rectangle 3">
            <a:extLst>
              <a:ext uri="{FF2B5EF4-FFF2-40B4-BE49-F238E27FC236}">
                <a16:creationId xmlns:a16="http://schemas.microsoft.com/office/drawing/2014/main" id="{256BA3EF-64D4-44E5-8C07-9A3B556F92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EAA13C-AC2D-4E4B-AF47-B2FE1AD0D4BF}"/>
              </a:ext>
            </a:extLst>
          </p:cNvPr>
          <p:cNvSpPr>
            <a:spLocks noGrp="1" noChangeArrowheads="1"/>
          </p:cNvSpPr>
          <p:nvPr>
            <p:ph type="sldNum" sz="quarter" idx="5"/>
          </p:nvPr>
        </p:nvSpPr>
        <p:spPr>
          <a:ln/>
        </p:spPr>
        <p:txBody>
          <a:bodyPr/>
          <a:lstStyle/>
          <a:p>
            <a:fld id="{A457E7B0-BDDD-47F9-9912-5A792E232FC0}" type="slidenum">
              <a:rPr lang="en-US" altLang="en-US"/>
              <a:pPr/>
              <a:t>177</a:t>
            </a:fld>
            <a:endParaRPr lang="en-US" altLang="en-US"/>
          </a:p>
        </p:txBody>
      </p:sp>
      <p:sp>
        <p:nvSpPr>
          <p:cNvPr id="436226" name="Rectangle 2">
            <a:extLst>
              <a:ext uri="{FF2B5EF4-FFF2-40B4-BE49-F238E27FC236}">
                <a16:creationId xmlns:a16="http://schemas.microsoft.com/office/drawing/2014/main" id="{BEB56F3A-EAB6-409A-91CA-24727FFC809F}"/>
              </a:ext>
            </a:extLst>
          </p:cNvPr>
          <p:cNvSpPr>
            <a:spLocks noGrp="1" noRot="1" noChangeAspect="1" noChangeArrowheads="1" noTextEdit="1"/>
          </p:cNvSpPr>
          <p:nvPr>
            <p:ph type="sldImg"/>
          </p:nvPr>
        </p:nvSpPr>
        <p:spPr>
          <a:ln/>
        </p:spPr>
      </p:sp>
      <p:sp>
        <p:nvSpPr>
          <p:cNvPr id="436227" name="Rectangle 3">
            <a:extLst>
              <a:ext uri="{FF2B5EF4-FFF2-40B4-BE49-F238E27FC236}">
                <a16:creationId xmlns:a16="http://schemas.microsoft.com/office/drawing/2014/main" id="{E6A7B592-36DA-4C5B-AD95-91A59B9F13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8616A9-BE53-4C1C-984E-AF26FE61A842}"/>
              </a:ext>
            </a:extLst>
          </p:cNvPr>
          <p:cNvSpPr>
            <a:spLocks noGrp="1" noChangeArrowheads="1"/>
          </p:cNvSpPr>
          <p:nvPr>
            <p:ph type="sldNum" sz="quarter" idx="5"/>
          </p:nvPr>
        </p:nvSpPr>
        <p:spPr>
          <a:ln/>
        </p:spPr>
        <p:txBody>
          <a:bodyPr/>
          <a:lstStyle/>
          <a:p>
            <a:fld id="{4E897B8A-49FE-4D06-B282-387F63AF5DCA}" type="slidenum">
              <a:rPr lang="en-US" altLang="en-US"/>
              <a:pPr/>
              <a:t>178</a:t>
            </a:fld>
            <a:endParaRPr lang="en-US" altLang="en-US"/>
          </a:p>
        </p:txBody>
      </p:sp>
      <p:sp>
        <p:nvSpPr>
          <p:cNvPr id="438274" name="Rectangle 2">
            <a:extLst>
              <a:ext uri="{FF2B5EF4-FFF2-40B4-BE49-F238E27FC236}">
                <a16:creationId xmlns:a16="http://schemas.microsoft.com/office/drawing/2014/main" id="{94DFA840-9E33-441C-B1F0-1D778D4B8440}"/>
              </a:ext>
            </a:extLst>
          </p:cNvPr>
          <p:cNvSpPr>
            <a:spLocks noGrp="1" noRot="1" noChangeAspect="1" noChangeArrowheads="1" noTextEdit="1"/>
          </p:cNvSpPr>
          <p:nvPr>
            <p:ph type="sldImg"/>
          </p:nvPr>
        </p:nvSpPr>
        <p:spPr>
          <a:ln/>
        </p:spPr>
      </p:sp>
      <p:sp>
        <p:nvSpPr>
          <p:cNvPr id="438275" name="Rectangle 3">
            <a:extLst>
              <a:ext uri="{FF2B5EF4-FFF2-40B4-BE49-F238E27FC236}">
                <a16:creationId xmlns:a16="http://schemas.microsoft.com/office/drawing/2014/main" id="{20E9B7D7-AF5C-4292-81B2-981A57C20C44}"/>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633A-6706-45F7-ADA1-C0C7AD00E62F}"/>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7FBFB6-5357-4FFB-AE63-7A599AF1034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5086280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0E4F-AF08-4B3F-A0E3-0574F81B6E7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95776C-A047-4A9A-AD79-50E8386B90D4}"/>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9497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68DAD-C692-4C0D-AEDF-5BB84436221B}"/>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53DAB4-9332-4839-9EC0-9F3F9B72FE1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04824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3DA7-BA86-4E5D-B241-2A0A3FF60E2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5F4142-647F-44C6-BE66-B2E3EFE16837}"/>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789496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3CF4-661D-41EA-8CF7-731A3134F34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35BEB7-7ECC-428E-A955-201834EB646C}"/>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3078296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6AAE-CF41-4D7E-927C-3DB9978FA9F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C314081-EF0C-445C-964B-31E762B9E39A}"/>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F13C7-80D2-4653-8DE7-11CD2973CCC6}"/>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08027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BE5A-EA92-4E4D-9C49-A7E010B70555}"/>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2ED8073-3028-4B71-A707-97BE7A3C9A1B}"/>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694D7A-40C5-4407-B752-03F83E994D64}"/>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ABCB42-0F0E-46E5-83C4-224DE6EF991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BF15DD-CD21-49D0-A03B-A2C93D0909B6}"/>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00498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0519-D111-4D82-A1F7-1822ECBB0A0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35741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0497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C915-2BF0-47DD-BF36-8259766DAF9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F4D8BA-2852-436F-8C1B-282F28B0E420}"/>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320595-D206-4190-82C8-FE13A3739C0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403309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508B-A63D-43BC-A74C-1B247548001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080FD6-BFD7-463C-A1F8-238A1CE127EB}"/>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458BE-75A4-4545-90CC-49584E939F8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3808280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7">
            <a:extLst>
              <a:ext uri="{FF2B5EF4-FFF2-40B4-BE49-F238E27FC236}">
                <a16:creationId xmlns:a16="http://schemas.microsoft.com/office/drawing/2014/main" id="{18BD235F-4762-4A27-B8C2-2D13CC72C224}"/>
              </a:ext>
            </a:extLst>
          </p:cNvPr>
          <p:cNvGrpSpPr>
            <a:grpSpLocks/>
          </p:cNvGrpSpPr>
          <p:nvPr/>
        </p:nvGrpSpPr>
        <p:grpSpPr bwMode="auto">
          <a:xfrm>
            <a:off x="8077200" y="314325"/>
            <a:ext cx="847725" cy="6543675"/>
            <a:chOff x="96" y="198"/>
            <a:chExt cx="534" cy="4122"/>
          </a:xfrm>
        </p:grpSpPr>
        <p:sp>
          <p:nvSpPr>
            <p:cNvPr id="2056" name="AutoShape 8">
              <a:extLst>
                <a:ext uri="{FF2B5EF4-FFF2-40B4-BE49-F238E27FC236}">
                  <a16:creationId xmlns:a16="http://schemas.microsoft.com/office/drawing/2014/main" id="{F923764F-238F-4620-A420-275D8B3DBC94}"/>
                </a:ext>
              </a:extLst>
            </p:cNvPr>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57" name="AutoShape 9">
              <a:extLst>
                <a:ext uri="{FF2B5EF4-FFF2-40B4-BE49-F238E27FC236}">
                  <a16:creationId xmlns:a16="http://schemas.microsoft.com/office/drawing/2014/main" id="{4B1C6A3D-7D56-4373-B259-744BC8FDCB7B}"/>
                </a:ext>
              </a:extLst>
            </p:cNvPr>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58" name="AutoShape 10">
              <a:extLst>
                <a:ext uri="{FF2B5EF4-FFF2-40B4-BE49-F238E27FC236}">
                  <a16:creationId xmlns:a16="http://schemas.microsoft.com/office/drawing/2014/main" id="{731EC35F-DD1B-4FFF-847B-E72B4B0CD94F}"/>
                </a:ext>
              </a:extLst>
            </p:cNvPr>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59" name="AutoShape 11">
              <a:extLst>
                <a:ext uri="{FF2B5EF4-FFF2-40B4-BE49-F238E27FC236}">
                  <a16:creationId xmlns:a16="http://schemas.microsoft.com/office/drawing/2014/main" id="{CA8C5C21-07E4-4294-8E04-926CC8AB8E2F}"/>
                </a:ext>
              </a:extLst>
            </p:cNvPr>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60" name="AutoShape 12">
              <a:extLst>
                <a:ext uri="{FF2B5EF4-FFF2-40B4-BE49-F238E27FC236}">
                  <a16:creationId xmlns:a16="http://schemas.microsoft.com/office/drawing/2014/main" id="{B9934C31-4818-4550-9953-6C0CA2EE04CA}"/>
                </a:ext>
              </a:extLst>
            </p:cNvPr>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61" name="AutoShape 13">
              <a:extLst>
                <a:ext uri="{FF2B5EF4-FFF2-40B4-BE49-F238E27FC236}">
                  <a16:creationId xmlns:a16="http://schemas.microsoft.com/office/drawing/2014/main" id="{267982FB-184F-443A-A56E-FD97ECA52086}"/>
                </a:ext>
              </a:extLst>
            </p:cNvPr>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62" name="AutoShape 14">
              <a:extLst>
                <a:ext uri="{FF2B5EF4-FFF2-40B4-BE49-F238E27FC236}">
                  <a16:creationId xmlns:a16="http://schemas.microsoft.com/office/drawing/2014/main" id="{FC135BC5-8C86-43EA-850B-5D4DC00347D1}"/>
                </a:ext>
              </a:extLst>
            </p:cNvPr>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2063" name="Rectangle 15">
            <a:extLst>
              <a:ext uri="{FF2B5EF4-FFF2-40B4-BE49-F238E27FC236}">
                <a16:creationId xmlns:a16="http://schemas.microsoft.com/office/drawing/2014/main" id="{EAD100C2-CF4B-4378-8EAD-A318BCAC16ED}"/>
              </a:ext>
            </a:extLst>
          </p:cNvPr>
          <p:cNvSpPr>
            <a:spLocks noChangeArrowheads="1"/>
          </p:cNvSpPr>
          <p:nvPr/>
        </p:nvSpPr>
        <p:spPr bwMode="auto">
          <a:xfrm>
            <a:off x="8305800"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sz="3600" b="0">
              <a:cs typeface="Times New Roman" panose="02020603050405020304" pitchFamily="18" charset="0"/>
            </a:endParaRPr>
          </a:p>
        </p:txBody>
      </p:sp>
      <p:sp>
        <p:nvSpPr>
          <p:cNvPr id="2064" name="AutoShape 16">
            <a:extLst>
              <a:ext uri="{FF2B5EF4-FFF2-40B4-BE49-F238E27FC236}">
                <a16:creationId xmlns:a16="http://schemas.microsoft.com/office/drawing/2014/main" id="{3A7B6516-05D5-401E-BA9D-600171B9B064}"/>
              </a:ext>
            </a:extLst>
          </p:cNvPr>
          <p:cNvSpPr>
            <a:spLocks noChangeArrowheads="1"/>
          </p:cNvSpPr>
          <p:nvPr userDrawn="1"/>
        </p:nvSpPr>
        <p:spPr bwMode="auto">
          <a:xfrm rot="10816531" flipH="1">
            <a:off x="-1588" y="1373188"/>
            <a:ext cx="8307388" cy="303212"/>
          </a:xfrm>
          <a:prstGeom prst="homePlate">
            <a:avLst>
              <a:gd name="adj" fmla="val 0"/>
            </a:avLst>
          </a:prstGeom>
          <a:gradFill rotWithShape="0">
            <a:gsLst>
              <a:gs pos="0">
                <a:schemeClr val="bg2"/>
              </a:gs>
              <a:gs pos="50000">
                <a:schemeClr val="folHlink"/>
              </a:gs>
              <a:gs pos="100000">
                <a:schemeClr val="bg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a:endParaRPr kumimoji="1" lang="en-US" altLang="en-US" sz="3600" b="0">
              <a:cs typeface="Times New Roman" panose="02020603050405020304" pitchFamily="18" charset="0"/>
            </a:endParaRPr>
          </a:p>
        </p:txBody>
      </p:sp>
      <p:sp>
        <p:nvSpPr>
          <p:cNvPr id="2066" name="Rectangle 18">
            <a:extLst>
              <a:ext uri="{FF2B5EF4-FFF2-40B4-BE49-F238E27FC236}">
                <a16:creationId xmlns:a16="http://schemas.microsoft.com/office/drawing/2014/main" id="{809BA54D-719E-4FAF-A54D-6EFE1095FABC}"/>
              </a:ext>
            </a:extLst>
          </p:cNvPr>
          <p:cNvSpPr>
            <a:spLocks noChangeArrowheads="1"/>
          </p:cNvSpPr>
          <p:nvPr/>
        </p:nvSpPr>
        <p:spPr bwMode="auto">
          <a:xfrm>
            <a:off x="457200" y="1905000"/>
            <a:ext cx="190500" cy="46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sz="3600" b="0">
              <a:cs typeface="Times New Roman" panose="02020603050405020304" pitchFamily="18" charset="0"/>
            </a:endParaRPr>
          </a:p>
        </p:txBody>
      </p:sp>
      <p:grpSp>
        <p:nvGrpSpPr>
          <p:cNvPr id="2069" name="Group 21">
            <a:extLst>
              <a:ext uri="{FF2B5EF4-FFF2-40B4-BE49-F238E27FC236}">
                <a16:creationId xmlns:a16="http://schemas.microsoft.com/office/drawing/2014/main" id="{51DF5A3F-9C50-44ED-B504-D16410186EA4}"/>
              </a:ext>
            </a:extLst>
          </p:cNvPr>
          <p:cNvGrpSpPr>
            <a:grpSpLocks/>
          </p:cNvGrpSpPr>
          <p:nvPr/>
        </p:nvGrpSpPr>
        <p:grpSpPr bwMode="auto">
          <a:xfrm>
            <a:off x="8077200" y="0"/>
            <a:ext cx="849313" cy="6858000"/>
            <a:chOff x="95" y="0"/>
            <a:chExt cx="535" cy="4320"/>
          </a:xfrm>
        </p:grpSpPr>
        <p:sp>
          <p:nvSpPr>
            <p:cNvPr id="2070" name="AutoShape 22">
              <a:extLst>
                <a:ext uri="{FF2B5EF4-FFF2-40B4-BE49-F238E27FC236}">
                  <a16:creationId xmlns:a16="http://schemas.microsoft.com/office/drawing/2014/main" id="{A5C45504-B70A-4DCB-8285-449BCC79CA6A}"/>
                </a:ext>
              </a:extLst>
            </p:cNvPr>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1" name="AutoShape 23">
              <a:extLst>
                <a:ext uri="{FF2B5EF4-FFF2-40B4-BE49-F238E27FC236}">
                  <a16:creationId xmlns:a16="http://schemas.microsoft.com/office/drawing/2014/main" id="{FB248896-0D16-41DB-BC7A-F535E4EFBB49}"/>
                </a:ext>
              </a:extLst>
            </p:cNvPr>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2" name="AutoShape 24">
              <a:extLst>
                <a:ext uri="{FF2B5EF4-FFF2-40B4-BE49-F238E27FC236}">
                  <a16:creationId xmlns:a16="http://schemas.microsoft.com/office/drawing/2014/main" id="{B3771F9F-C5E6-497C-B5B5-AFD4F564C07E}"/>
                </a:ext>
              </a:extLst>
            </p:cNvPr>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3" name="AutoShape 25">
              <a:extLst>
                <a:ext uri="{FF2B5EF4-FFF2-40B4-BE49-F238E27FC236}">
                  <a16:creationId xmlns:a16="http://schemas.microsoft.com/office/drawing/2014/main" id="{2ECF96C2-DD55-4F88-8401-55BA7ED94C8B}"/>
                </a:ext>
              </a:extLst>
            </p:cNvPr>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4" name="AutoShape 26">
              <a:extLst>
                <a:ext uri="{FF2B5EF4-FFF2-40B4-BE49-F238E27FC236}">
                  <a16:creationId xmlns:a16="http://schemas.microsoft.com/office/drawing/2014/main" id="{8F9BB2E6-012C-496E-860D-BEB70A1FDE1A}"/>
                </a:ext>
              </a:extLst>
            </p:cNvPr>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5" name="AutoShape 27">
              <a:extLst>
                <a:ext uri="{FF2B5EF4-FFF2-40B4-BE49-F238E27FC236}">
                  <a16:creationId xmlns:a16="http://schemas.microsoft.com/office/drawing/2014/main" id="{ADB54E62-6D7C-47F6-B323-23EEAC6C1E7F}"/>
                </a:ext>
              </a:extLst>
            </p:cNvPr>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6" name="Freeform 28">
              <a:extLst>
                <a:ext uri="{FF2B5EF4-FFF2-40B4-BE49-F238E27FC236}">
                  <a16:creationId xmlns:a16="http://schemas.microsoft.com/office/drawing/2014/main" id="{ABEC5A9D-BD01-4531-A979-A4CDE065D2BC}"/>
                </a:ext>
              </a:extLst>
            </p:cNvPr>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Lst>
              <a:ahLst/>
              <a:cxnLst>
                <a:cxn ang="0">
                  <a:pos x="T0" y="T1"/>
                </a:cxn>
                <a:cxn ang="0">
                  <a:pos x="T2" y="T3"/>
                </a:cxn>
                <a:cxn ang="0">
                  <a:pos x="T4" y="T5"/>
                </a:cxn>
                <a:cxn ang="0">
                  <a:pos x="T6" y="T7"/>
                </a:cxn>
                <a:cxn ang="0">
                  <a:pos x="T8" y="T9"/>
                </a:cxn>
                <a:cxn ang="0">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sp>
          <p:nvSpPr>
            <p:cNvPr id="2077" name="Freeform 29">
              <a:extLst>
                <a:ext uri="{FF2B5EF4-FFF2-40B4-BE49-F238E27FC236}">
                  <a16:creationId xmlns:a16="http://schemas.microsoft.com/office/drawing/2014/main" id="{F81D8483-2D3B-4714-A14D-DCE857D3827B}"/>
                </a:ext>
              </a:extLst>
            </p:cNvPr>
            <p:cNvSpPr>
              <a:spLocks/>
            </p:cNvSpPr>
            <p:nvPr/>
          </p:nvSpPr>
          <p:spPr bwMode="auto">
            <a:xfrm>
              <a:off x="95" y="4060"/>
              <a:ext cx="457" cy="260"/>
            </a:xfrm>
            <a:custGeom>
              <a:avLst/>
              <a:gdLst>
                <a:gd name="T0" fmla="*/ 457 w 457"/>
                <a:gd name="T1" fmla="*/ 260 h 264"/>
                <a:gd name="T2" fmla="*/ 1 w 457"/>
                <a:gd name="T3" fmla="*/ 0 h 264"/>
                <a:gd name="T4" fmla="*/ 0 w 457"/>
                <a:gd name="T5" fmla="*/ 264 h 264"/>
                <a:gd name="T6" fmla="*/ 457 w 457"/>
                <a:gd name="T7" fmla="*/ 260 h 264"/>
              </a:gdLst>
              <a:ahLst/>
              <a:cxnLst>
                <a:cxn ang="0">
                  <a:pos x="T0" y="T1"/>
                </a:cxn>
                <a:cxn ang="0">
                  <a:pos x="T2" y="T3"/>
                </a:cxn>
                <a:cxn ang="0">
                  <a:pos x="T4" y="T5"/>
                </a:cxn>
                <a:cxn ang="0">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en-US"/>
            </a:p>
          </p:txBody>
        </p:sp>
      </p:grpSp>
      <p:sp>
        <p:nvSpPr>
          <p:cNvPr id="2086" name="Oval 38">
            <a:extLst>
              <a:ext uri="{FF2B5EF4-FFF2-40B4-BE49-F238E27FC236}">
                <a16:creationId xmlns:a16="http://schemas.microsoft.com/office/drawing/2014/main" id="{A5061201-D6FE-4275-AE45-07B0AF9C963F}"/>
              </a:ext>
            </a:extLst>
          </p:cNvPr>
          <p:cNvSpPr>
            <a:spLocks noChangeArrowheads="1"/>
          </p:cNvSpPr>
          <p:nvPr userDrawn="1"/>
        </p:nvSpPr>
        <p:spPr bwMode="auto">
          <a:xfrm>
            <a:off x="8229600" y="14017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kumimoji="1" lang="en-US" altLang="en-US" sz="3600" b="0">
              <a:cs typeface="Times New Roman" panose="02020603050405020304" pitchFamily="18" charset="0"/>
            </a:endParaRPr>
          </a:p>
        </p:txBody>
      </p:sp>
      <p:sp>
        <p:nvSpPr>
          <p:cNvPr id="2087" name="Oval 39">
            <a:extLst>
              <a:ext uri="{FF2B5EF4-FFF2-40B4-BE49-F238E27FC236}">
                <a16:creationId xmlns:a16="http://schemas.microsoft.com/office/drawing/2014/main" id="{575517C7-3AEA-4A8F-ABB4-4EB6283B98DA}"/>
              </a:ext>
            </a:extLst>
          </p:cNvPr>
          <p:cNvSpPr>
            <a:spLocks noChangeArrowheads="1"/>
          </p:cNvSpPr>
          <p:nvPr userDrawn="1"/>
        </p:nvSpPr>
        <p:spPr bwMode="auto">
          <a:xfrm>
            <a:off x="-304800" y="1371600"/>
            <a:ext cx="295275"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kumimoji="1" lang="en-US" altLang="en-US" sz="3600" b="0">
              <a:cs typeface="Times New Roman" panose="02020603050405020304" pitchFamily="18" charset="0"/>
            </a:endParaRPr>
          </a:p>
        </p:txBody>
      </p:sp>
      <p:sp>
        <p:nvSpPr>
          <p:cNvPr id="2088" name="Rectangle 40">
            <a:extLst>
              <a:ext uri="{FF2B5EF4-FFF2-40B4-BE49-F238E27FC236}">
                <a16:creationId xmlns:a16="http://schemas.microsoft.com/office/drawing/2014/main" id="{206A79BA-C5D3-4C8D-80D6-20CBA85BD954}"/>
              </a:ext>
            </a:extLst>
          </p:cNvPr>
          <p:cNvSpPr>
            <a:spLocks noChangeArrowheads="1"/>
          </p:cNvSpPr>
          <p:nvPr userDrawn="1"/>
        </p:nvSpPr>
        <p:spPr bwMode="auto">
          <a:xfrm>
            <a:off x="392113" y="2743200"/>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sz="3600" b="0">
              <a:cs typeface="Times New Roman" panose="02020603050405020304" pitchFamily="18" charset="0"/>
            </a:endParaRPr>
          </a:p>
        </p:txBody>
      </p:sp>
      <p:sp>
        <p:nvSpPr>
          <p:cNvPr id="2089" name="Text Box 41">
            <a:extLst>
              <a:ext uri="{FF2B5EF4-FFF2-40B4-BE49-F238E27FC236}">
                <a16:creationId xmlns:a16="http://schemas.microsoft.com/office/drawing/2014/main" id="{B94D56D1-77C3-45C8-A57C-E23ACB2E911B}"/>
              </a:ext>
            </a:extLst>
          </p:cNvPr>
          <p:cNvSpPr txBox="1">
            <a:spLocks noChangeArrowheads="1"/>
          </p:cNvSpPr>
          <p:nvPr userDrawn="1"/>
        </p:nvSpPr>
        <p:spPr bwMode="auto">
          <a:xfrm>
            <a:off x="304800" y="2057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86"/>
                                        </p:tgtEl>
                                        <p:attrNameLst>
                                          <p:attrName>style.visibility</p:attrName>
                                        </p:attrNameLst>
                                      </p:cBhvr>
                                      <p:to>
                                        <p:strVal val="visible"/>
                                      </p:to>
                                    </p:set>
                                    <p:anim calcmode="lin" valueType="num">
                                      <p:cBhvr additive="base">
                                        <p:cTn id="7" dur="500" fill="hold"/>
                                        <p:tgtEl>
                                          <p:spTgt spid="2086"/>
                                        </p:tgtEl>
                                        <p:attrNameLst>
                                          <p:attrName>ppt_x</p:attrName>
                                        </p:attrNameLst>
                                      </p:cBhvr>
                                      <p:tavLst>
                                        <p:tav tm="0">
                                          <p:val>
                                            <p:strVal val="#ppt_x"/>
                                          </p:val>
                                        </p:tav>
                                        <p:tav tm="100000">
                                          <p:val>
                                            <p:strVal val="#ppt_x"/>
                                          </p:val>
                                        </p:tav>
                                      </p:tavLst>
                                    </p:anim>
                                    <p:anim calcmode="lin" valueType="num">
                                      <p:cBhvr additive="base">
                                        <p:cTn id="8" dur="500" fill="hold"/>
                                        <p:tgtEl>
                                          <p:spTgt spid="2086"/>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86"/>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087"/>
                                        </p:tgtEl>
                                        <p:attrNameLst>
                                          <p:attrName>style.visibility</p:attrName>
                                        </p:attrNameLst>
                                      </p:cBhvr>
                                      <p:to>
                                        <p:strVal val="visible"/>
                                      </p:to>
                                    </p:set>
                                    <p:anim calcmode="lin" valueType="num">
                                      <p:cBhvr additive="base">
                                        <p:cTn id="12" dur="500" fill="hold"/>
                                        <p:tgtEl>
                                          <p:spTgt spid="2087"/>
                                        </p:tgtEl>
                                        <p:attrNameLst>
                                          <p:attrName>ppt_x</p:attrName>
                                        </p:attrNameLst>
                                      </p:cBhvr>
                                      <p:tavLst>
                                        <p:tav tm="0">
                                          <p:val>
                                            <p:strVal val="1+#ppt_w/2"/>
                                          </p:val>
                                        </p:tav>
                                        <p:tav tm="100000">
                                          <p:val>
                                            <p:strVal val="#ppt_x"/>
                                          </p:val>
                                        </p:tav>
                                      </p:tavLst>
                                    </p:anim>
                                    <p:anim calcmode="lin" valueType="num">
                                      <p:cBhvr additive="base">
                                        <p:cTn id="13" dur="500" fill="hold"/>
                                        <p:tgtEl>
                                          <p:spTgt spid="2087"/>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0"/>
                                            </p:cond>
                                          </p:stCondLst>
                                        </p:cTn>
                                        <p:tgtEl>
                                          <p:spTgt spid="208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6" grpId="0" animBg="1" autoUpdateAnimBg="0"/>
      <p:bldP spid="2087" grpId="0" animBg="1" autoUpdateAnimBg="0"/>
    </p:bldLst>
  </p:timing>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 /><Relationship Id="rId2" Type="http://schemas.openxmlformats.org/officeDocument/2006/relationships/audio" Target="../media/audio1.wav" /><Relationship Id="rId1" Type="http://schemas.openxmlformats.org/officeDocument/2006/relationships/slideLayout" Target="../slideLayouts/slideLayout7.xml" /><Relationship Id="rId4" Type="http://schemas.openxmlformats.org/officeDocument/2006/relationships/audio" Target="../media/audio3.wav"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5.xml" /><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6.xml" /><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 /><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8.xml" /><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9.xml" /><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0.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1.xml" /><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2.xml" /><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3.xml" /><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4.xml" /><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5.xml" /><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6.xml" /><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7.xml" /><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8.xml" /><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9.xml" /><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0.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1.xml" /><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2.xml" /><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3.xml" /><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4.xml" /><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95.xml" /><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6.xml" /><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7.xml" /><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8.xml" /><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9.xml" /><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00.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1.xml" /><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02.xml" /><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03.xml" /><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4.xml" /><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5.xml" /><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6.xml" /><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07.xml" /><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8.xml" /><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9.xml" /><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0.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1.xml" /><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12.xml" /><Relationship Id="rId1" Type="http://schemas.openxmlformats.org/officeDocument/2006/relationships/slideLayout" Target="../slideLayouts/slideLayout2.xml" /></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13.xml" /><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14.xml" /><Relationship Id="rId1" Type="http://schemas.openxmlformats.org/officeDocument/2006/relationships/slideLayout" Target="../slideLayouts/slideLayout2.xml" /></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5.xml" /><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6.xml" /><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7.xml" /><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18.xml" /><Relationship Id="rId1" Type="http://schemas.openxmlformats.org/officeDocument/2006/relationships/slideLayout" Target="../slideLayouts/slideLayout2.xml" /></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9.xml" /><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20.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21.xml" /><Relationship Id="rId1" Type="http://schemas.openxmlformats.org/officeDocument/2006/relationships/slideLayout" Target="../slideLayouts/slideLayout2.xml" /></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22.xml" /><Relationship Id="rId1" Type="http://schemas.openxmlformats.org/officeDocument/2006/relationships/slideLayout" Target="../slideLayouts/slideLayout2.xml" /></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23.xml" /><Relationship Id="rId1" Type="http://schemas.openxmlformats.org/officeDocument/2006/relationships/slideLayout" Target="../slideLayouts/slideLayout2.xml" /></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24.xml" /><Relationship Id="rId1" Type="http://schemas.openxmlformats.org/officeDocument/2006/relationships/slideLayout" Target="../slideLayouts/slideLayout2.xml" /></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25.xml" /><Relationship Id="rId1" Type="http://schemas.openxmlformats.org/officeDocument/2006/relationships/slideLayout" Target="../slideLayouts/slideLayout2.xml" /></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26.xml" /><Relationship Id="rId1" Type="http://schemas.openxmlformats.org/officeDocument/2006/relationships/slideLayout" Target="../slideLayouts/slideLayout2.xml" /></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7.xml" /><Relationship Id="rId1" Type="http://schemas.openxmlformats.org/officeDocument/2006/relationships/slideLayout" Target="../slideLayouts/slideLayout2.xml" /></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28.xml" /><Relationship Id="rId1" Type="http://schemas.openxmlformats.org/officeDocument/2006/relationships/slideLayout" Target="../slideLayouts/slideLayout2.xml" /></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9.xml" /><Relationship Id="rId1" Type="http://schemas.openxmlformats.org/officeDocument/2006/relationships/slideLayout" Target="../slideLayouts/slideLayout2.xml" /></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3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31.xml" /><Relationship Id="rId1" Type="http://schemas.openxmlformats.org/officeDocument/2006/relationships/slideLayout" Target="../slideLayouts/slideLayout2.xml" /></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32.xml" /><Relationship Id="rId1" Type="http://schemas.openxmlformats.org/officeDocument/2006/relationships/slideLayout" Target="../slideLayouts/slideLayout2.xml" /></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33.xml" /><Relationship Id="rId1" Type="http://schemas.openxmlformats.org/officeDocument/2006/relationships/slideLayout" Target="../slideLayouts/slideLayout2.xml" /></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34.xml" /><Relationship Id="rId1" Type="http://schemas.openxmlformats.org/officeDocument/2006/relationships/slideLayout" Target="../slideLayouts/slideLayout2.xml" /></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35.xml" /><Relationship Id="rId1" Type="http://schemas.openxmlformats.org/officeDocument/2006/relationships/slideLayout" Target="../slideLayouts/slideLayout2.xml" /></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6.xml" /><Relationship Id="rId1" Type="http://schemas.openxmlformats.org/officeDocument/2006/relationships/slideLayout" Target="../slideLayouts/slideLayout2.xml" /></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37.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38.xml" /><Relationship Id="rId1" Type="http://schemas.openxmlformats.org/officeDocument/2006/relationships/slideLayout" Target="../slideLayouts/slideLayout2.xml" /></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39.xml" /><Relationship Id="rId1" Type="http://schemas.openxmlformats.org/officeDocument/2006/relationships/slideLayout" Target="../slideLayouts/slideLayout2.xml" /></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40.xml" /><Relationship Id="rId1" Type="http://schemas.openxmlformats.org/officeDocument/2006/relationships/slideLayout" Target="../slideLayouts/slideLayout2.xml" /></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41.xml" /><Relationship Id="rId1" Type="http://schemas.openxmlformats.org/officeDocument/2006/relationships/slideLayout" Target="../slideLayouts/slideLayout2.xml" /></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42.xml" /><Relationship Id="rId1" Type="http://schemas.openxmlformats.org/officeDocument/2006/relationships/slideLayout" Target="../slideLayouts/slideLayout2.xml" /></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43.xml" /><Relationship Id="rId1" Type="http://schemas.openxmlformats.org/officeDocument/2006/relationships/slideLayout" Target="../slideLayouts/slideLayout2.xml" /></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44.xml" /><Relationship Id="rId1" Type="http://schemas.openxmlformats.org/officeDocument/2006/relationships/slideLayout" Target="../slideLayouts/slideLayout2.xml" /></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45.xml" /><Relationship Id="rId1" Type="http://schemas.openxmlformats.org/officeDocument/2006/relationships/slideLayout" Target="../slideLayouts/slideLayout2.xml" /></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46.xml" /><Relationship Id="rId1" Type="http://schemas.openxmlformats.org/officeDocument/2006/relationships/slideLayout" Target="../slideLayouts/slideLayout2.xml" /></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47.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48.xml" /><Relationship Id="rId1" Type="http://schemas.openxmlformats.org/officeDocument/2006/relationships/slideLayout" Target="../slideLayouts/slideLayout2.xml" /></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49.xml" /><Relationship Id="rId1" Type="http://schemas.openxmlformats.org/officeDocument/2006/relationships/slideLayout" Target="../slideLayouts/slideLayout2.xml" /></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50.xml" /><Relationship Id="rId1" Type="http://schemas.openxmlformats.org/officeDocument/2006/relationships/slideLayout" Target="../slideLayouts/slideLayout2.xml" /></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51.xml" /><Relationship Id="rId1" Type="http://schemas.openxmlformats.org/officeDocument/2006/relationships/slideLayout" Target="../slideLayouts/slideLayout2.xml" /></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52.xml" /><Relationship Id="rId1" Type="http://schemas.openxmlformats.org/officeDocument/2006/relationships/slideLayout" Target="../slideLayouts/slideLayout2.xml" /></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53.xml" /><Relationship Id="rId1" Type="http://schemas.openxmlformats.org/officeDocument/2006/relationships/slideLayout" Target="../slideLayouts/slideLayout2.xml" /></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54.xml" /><Relationship Id="rId1" Type="http://schemas.openxmlformats.org/officeDocument/2006/relationships/slideLayout" Target="../slideLayouts/slideLayout2.xml" /></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55.xml" /><Relationship Id="rId1" Type="http://schemas.openxmlformats.org/officeDocument/2006/relationships/slideLayout" Target="../slideLayouts/slideLayout2.xml" /></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56.xml" /><Relationship Id="rId1" Type="http://schemas.openxmlformats.org/officeDocument/2006/relationships/slideLayout" Target="../slideLayouts/slideLayout2.xml" /></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57.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58.xml" /><Relationship Id="rId1" Type="http://schemas.openxmlformats.org/officeDocument/2006/relationships/slideLayout" Target="../slideLayouts/slideLayout2.xml" /></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59.xml" /><Relationship Id="rId1" Type="http://schemas.openxmlformats.org/officeDocument/2006/relationships/slideLayout" Target="../slideLayouts/slideLayout2.xml" /></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60.xml" /><Relationship Id="rId1" Type="http://schemas.openxmlformats.org/officeDocument/2006/relationships/slideLayout" Target="../slideLayouts/slideLayout2.xml" /></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61.xml" /><Relationship Id="rId1" Type="http://schemas.openxmlformats.org/officeDocument/2006/relationships/slideLayout" Target="../slideLayouts/slideLayout2.xml" /></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62.xml" /><Relationship Id="rId1" Type="http://schemas.openxmlformats.org/officeDocument/2006/relationships/slideLayout" Target="../slideLayouts/slideLayout2.xml" /></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63.xml" /><Relationship Id="rId1" Type="http://schemas.openxmlformats.org/officeDocument/2006/relationships/slideLayout" Target="../slideLayouts/slideLayout2.xml" /></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64.xml" /><Relationship Id="rId1" Type="http://schemas.openxmlformats.org/officeDocument/2006/relationships/slideLayout" Target="../slideLayouts/slideLayout2.xml" /></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65.xml" /><Relationship Id="rId1" Type="http://schemas.openxmlformats.org/officeDocument/2006/relationships/slideLayout" Target="../slideLayouts/slideLayout2.xml" /></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66.xml" /><Relationship Id="rId1" Type="http://schemas.openxmlformats.org/officeDocument/2006/relationships/slideLayout" Target="../slideLayouts/slideLayout2.xml" /></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67.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68.xml" /><Relationship Id="rId1" Type="http://schemas.openxmlformats.org/officeDocument/2006/relationships/slideLayout" Target="../slideLayouts/slideLayout2.xml" /></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69.xml" /><Relationship Id="rId1" Type="http://schemas.openxmlformats.org/officeDocument/2006/relationships/slideLayout" Target="../slideLayouts/slideLayout2.xml" /></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70.xml" /><Relationship Id="rId1" Type="http://schemas.openxmlformats.org/officeDocument/2006/relationships/slideLayout" Target="../slideLayouts/slideLayout2.xml" /></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71.xml" /><Relationship Id="rId1" Type="http://schemas.openxmlformats.org/officeDocument/2006/relationships/slideLayout" Target="../slideLayouts/slideLayout2.xml" /></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72.xml" /><Relationship Id="rId1" Type="http://schemas.openxmlformats.org/officeDocument/2006/relationships/slideLayout" Target="../slideLayouts/slideLayout2.xml" /></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73.xml" /><Relationship Id="rId1" Type="http://schemas.openxmlformats.org/officeDocument/2006/relationships/slideLayout" Target="../slideLayouts/slideLayout2.xml" /></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74.xml" /><Relationship Id="rId1" Type="http://schemas.openxmlformats.org/officeDocument/2006/relationships/slideLayout" Target="../slideLayouts/slideLayout2.xml" /></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75.xml" /><Relationship Id="rId1" Type="http://schemas.openxmlformats.org/officeDocument/2006/relationships/slideLayout" Target="../slideLayouts/slideLayout2.xml" /></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76.xml" /><Relationship Id="rId1" Type="http://schemas.openxmlformats.org/officeDocument/2006/relationships/slideLayout" Target="../slideLayouts/slideLayout2.xml" /></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77.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78.xml" /><Relationship Id="rId1" Type="http://schemas.openxmlformats.org/officeDocument/2006/relationships/slideLayout" Target="../slideLayouts/slideLayout2.xml" /></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79.xml" /><Relationship Id="rId1" Type="http://schemas.openxmlformats.org/officeDocument/2006/relationships/slideLayout" Target="../slideLayouts/slideLayout2.xml" /></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80.xml" /><Relationship Id="rId1" Type="http://schemas.openxmlformats.org/officeDocument/2006/relationships/slideLayout" Target="../slideLayouts/slideLayout2.xml" /></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81.xml" /><Relationship Id="rId1" Type="http://schemas.openxmlformats.org/officeDocument/2006/relationships/slideLayout" Target="../slideLayouts/slideLayout2.xml" /></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82.xml" /><Relationship Id="rId1" Type="http://schemas.openxmlformats.org/officeDocument/2006/relationships/slideLayout" Target="../slideLayouts/slideLayout2.xml" /></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83.xml" /><Relationship Id="rId1" Type="http://schemas.openxmlformats.org/officeDocument/2006/relationships/slideLayout" Target="../slideLayouts/slideLayout2.xml" /></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84.xml" /><Relationship Id="rId1" Type="http://schemas.openxmlformats.org/officeDocument/2006/relationships/slideLayout" Target="../slideLayouts/slideLayout2.xml" /></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85.xml" /><Relationship Id="rId1" Type="http://schemas.openxmlformats.org/officeDocument/2006/relationships/slideLayout" Target="../slideLayouts/slideLayout2.xml" /></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86.xml" /><Relationship Id="rId1" Type="http://schemas.openxmlformats.org/officeDocument/2006/relationships/slideLayout" Target="../slideLayouts/slideLayout2.xml" /></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87.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88.xml" /><Relationship Id="rId1" Type="http://schemas.openxmlformats.org/officeDocument/2006/relationships/slideLayout" Target="../slideLayouts/slideLayout2.xml" /></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89.xml" /><Relationship Id="rId1" Type="http://schemas.openxmlformats.org/officeDocument/2006/relationships/slideLayout" Target="../slideLayouts/slideLayout2.xml" /></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90.xml" /><Relationship Id="rId1" Type="http://schemas.openxmlformats.org/officeDocument/2006/relationships/slideLayout" Target="../slideLayouts/slideLayout2.xml" /></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91.xml" /><Relationship Id="rId1" Type="http://schemas.openxmlformats.org/officeDocument/2006/relationships/slideLayout" Target="../slideLayouts/slideLayout2.xml" /></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92.xml" /><Relationship Id="rId1" Type="http://schemas.openxmlformats.org/officeDocument/2006/relationships/slideLayout" Target="../slideLayouts/slideLayout2.xml" /></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93.xml" /><Relationship Id="rId1" Type="http://schemas.openxmlformats.org/officeDocument/2006/relationships/slideLayout" Target="../slideLayouts/slideLayout2.xml" /></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94.xml" /><Relationship Id="rId1" Type="http://schemas.openxmlformats.org/officeDocument/2006/relationships/slideLayout" Target="../slideLayouts/slideLayout2.xml" /></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95.xml" /><Relationship Id="rId1" Type="http://schemas.openxmlformats.org/officeDocument/2006/relationships/slideLayout" Target="../slideLayouts/slideLayout2.xml" /></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96.xml" /><Relationship Id="rId1" Type="http://schemas.openxmlformats.org/officeDocument/2006/relationships/slideLayout" Target="../slideLayouts/slideLayout2.xml" /></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97.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98.xml" /><Relationship Id="rId1" Type="http://schemas.openxmlformats.org/officeDocument/2006/relationships/slideLayout" Target="../slideLayouts/slideLayout2.xml" /></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99.xml" /><Relationship Id="rId1" Type="http://schemas.openxmlformats.org/officeDocument/2006/relationships/slideLayout" Target="../slideLayouts/slideLayout2.xml" /></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00.xml" /><Relationship Id="rId1" Type="http://schemas.openxmlformats.org/officeDocument/2006/relationships/slideLayout" Target="../slideLayouts/slideLayout2.xml" /></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01.xml" /><Relationship Id="rId1" Type="http://schemas.openxmlformats.org/officeDocument/2006/relationships/slideLayout" Target="../slideLayouts/slideLayout2.xml" /></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02.xml" /><Relationship Id="rId1" Type="http://schemas.openxmlformats.org/officeDocument/2006/relationships/slideLayout" Target="../slideLayouts/slideLayout2.xml" /></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03.xml" /><Relationship Id="rId1" Type="http://schemas.openxmlformats.org/officeDocument/2006/relationships/slideLayout" Target="../slideLayouts/slideLayout2.xml" /></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04.xml" /><Relationship Id="rId1" Type="http://schemas.openxmlformats.org/officeDocument/2006/relationships/slideLayout" Target="../slideLayouts/slideLayout2.xml" /></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05.xml" /><Relationship Id="rId1" Type="http://schemas.openxmlformats.org/officeDocument/2006/relationships/slideLayout" Target="../slideLayouts/slideLayout2.xml" /></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06.xml" /><Relationship Id="rId1" Type="http://schemas.openxmlformats.org/officeDocument/2006/relationships/slideLayout" Target="../slideLayouts/slideLayout2.xml" /></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07.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08.xml" /><Relationship Id="rId1" Type="http://schemas.openxmlformats.org/officeDocument/2006/relationships/slideLayout" Target="../slideLayouts/slideLayout2.xml" /></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09.xml" /><Relationship Id="rId1" Type="http://schemas.openxmlformats.org/officeDocument/2006/relationships/slideLayout" Target="../slideLayouts/slideLayout2.xml" /></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10.xml" /><Relationship Id="rId1" Type="http://schemas.openxmlformats.org/officeDocument/2006/relationships/slideLayout" Target="../slideLayouts/slideLayout2.xml" /></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11.xml" /><Relationship Id="rId1" Type="http://schemas.openxmlformats.org/officeDocument/2006/relationships/slideLayout" Target="../slideLayouts/slideLayout2.xml" /></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12.xml" /><Relationship Id="rId1" Type="http://schemas.openxmlformats.org/officeDocument/2006/relationships/slideLayout" Target="../slideLayouts/slideLayout2.xml" /></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13.xml" /><Relationship Id="rId1" Type="http://schemas.openxmlformats.org/officeDocument/2006/relationships/slideLayout" Target="../slideLayouts/slideLayout2.xml" /></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14.xml" /><Relationship Id="rId1" Type="http://schemas.openxmlformats.org/officeDocument/2006/relationships/slideLayout" Target="../slideLayouts/slideLayout2.xml" /></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15.xml" /><Relationship Id="rId1" Type="http://schemas.openxmlformats.org/officeDocument/2006/relationships/slideLayout" Target="../slideLayouts/slideLayout2.xml" /></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16.xml" /><Relationship Id="rId1" Type="http://schemas.openxmlformats.org/officeDocument/2006/relationships/slideLayout" Target="../slideLayouts/slideLayout2.xml" /></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17.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audio" Target="../media/audio1.wav"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18.xml" /><Relationship Id="rId1" Type="http://schemas.openxmlformats.org/officeDocument/2006/relationships/slideLayout" Target="../slideLayouts/slideLayout2.xml" /></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19.xml" /><Relationship Id="rId1" Type="http://schemas.openxmlformats.org/officeDocument/2006/relationships/slideLayout" Target="../slideLayouts/slideLayout2.xml" /></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20.xml" /><Relationship Id="rId1" Type="http://schemas.openxmlformats.org/officeDocument/2006/relationships/slideLayout" Target="../slideLayouts/slideLayout2.xml" /></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21.xml" /><Relationship Id="rId1" Type="http://schemas.openxmlformats.org/officeDocument/2006/relationships/slideLayout" Target="../slideLayouts/slideLayout2.xml" /></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22.xml" /><Relationship Id="rId1" Type="http://schemas.openxmlformats.org/officeDocument/2006/relationships/slideLayout" Target="../slideLayouts/slideLayout2.xml" /></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23.xml" /><Relationship Id="rId1" Type="http://schemas.openxmlformats.org/officeDocument/2006/relationships/slideLayout" Target="../slideLayouts/slideLayout2.xml" /></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24.xml" /><Relationship Id="rId1" Type="http://schemas.openxmlformats.org/officeDocument/2006/relationships/slideLayout" Target="../slideLayouts/slideLayout2.xml" /></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25.xml" /><Relationship Id="rId1" Type="http://schemas.openxmlformats.org/officeDocument/2006/relationships/slideLayout" Target="../slideLayouts/slideLayout2.xml" /></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26.xml" /><Relationship Id="rId1" Type="http://schemas.openxmlformats.org/officeDocument/2006/relationships/slideLayout" Target="../slideLayouts/slideLayout2.xml" /></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27.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28.xml" /><Relationship Id="rId1" Type="http://schemas.openxmlformats.org/officeDocument/2006/relationships/slideLayout" Target="../slideLayouts/slideLayout2.xml" /></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29.xml" /><Relationship Id="rId1" Type="http://schemas.openxmlformats.org/officeDocument/2006/relationships/slideLayout" Target="../slideLayouts/slideLayout2.xml" /></Relationships>
</file>

<file path=ppt/slides/_rels/slide31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30.xml" /><Relationship Id="rId1" Type="http://schemas.openxmlformats.org/officeDocument/2006/relationships/slideLayout" Target="../slideLayouts/slideLayout2.xml" /></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31.xml" /><Relationship Id="rId1" Type="http://schemas.openxmlformats.org/officeDocument/2006/relationships/slideLayout" Target="../slideLayouts/slideLayout2.xml" /></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32.xml" /><Relationship Id="rId1" Type="http://schemas.openxmlformats.org/officeDocument/2006/relationships/slideLayout" Target="../slideLayouts/slideLayout2.xml" /></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33.xml" /><Relationship Id="rId1" Type="http://schemas.openxmlformats.org/officeDocument/2006/relationships/slideLayout" Target="../slideLayouts/slideLayout2.xml" /></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34.xml" /><Relationship Id="rId1" Type="http://schemas.openxmlformats.org/officeDocument/2006/relationships/slideLayout" Target="../slideLayouts/slideLayout2.xml" /></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35.xml" /><Relationship Id="rId1" Type="http://schemas.openxmlformats.org/officeDocument/2006/relationships/slideLayout" Target="../slideLayouts/slideLayout2.xml" /></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36.xml" /><Relationship Id="rId1" Type="http://schemas.openxmlformats.org/officeDocument/2006/relationships/slideLayout" Target="../slideLayouts/slideLayout2.xml" /></Relationships>
</file>

<file path=ppt/slides/_rels/slide31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37.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38.xml" /><Relationship Id="rId1" Type="http://schemas.openxmlformats.org/officeDocument/2006/relationships/slideLayout" Target="../slideLayouts/slideLayout2.xml" /></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39.xml" /><Relationship Id="rId1" Type="http://schemas.openxmlformats.org/officeDocument/2006/relationships/slideLayout" Target="../slideLayouts/slideLayout2.xml" /></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40.xml" /><Relationship Id="rId1" Type="http://schemas.openxmlformats.org/officeDocument/2006/relationships/slideLayout" Target="../slideLayouts/slideLayout2.xml" /></Relationships>
</file>

<file path=ppt/slides/_rels/slide32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41.xml" /><Relationship Id="rId1" Type="http://schemas.openxmlformats.org/officeDocument/2006/relationships/slideLayout" Target="../slideLayouts/slideLayout2.xml" /></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42.xml" /><Relationship Id="rId1" Type="http://schemas.openxmlformats.org/officeDocument/2006/relationships/slideLayout" Target="../slideLayouts/slideLayout2.xml" /></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43.xml" /><Relationship Id="rId1" Type="http://schemas.openxmlformats.org/officeDocument/2006/relationships/slideLayout" Target="../slideLayouts/slideLayout2.xml" /></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44.xml" /><Relationship Id="rId1" Type="http://schemas.openxmlformats.org/officeDocument/2006/relationships/slideLayout" Target="../slideLayouts/slideLayout2.xml" /></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45.xml" /><Relationship Id="rId1" Type="http://schemas.openxmlformats.org/officeDocument/2006/relationships/slideLayout" Target="../slideLayouts/slideLayout2.xml" /></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46.xml" /><Relationship Id="rId1" Type="http://schemas.openxmlformats.org/officeDocument/2006/relationships/slideLayout" Target="../slideLayouts/slideLayout2.xml" /></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47.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48.xml" /><Relationship Id="rId1" Type="http://schemas.openxmlformats.org/officeDocument/2006/relationships/slideLayout" Target="../slideLayouts/slideLayout2.xml" /></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49.xml" /><Relationship Id="rId1" Type="http://schemas.openxmlformats.org/officeDocument/2006/relationships/slideLayout" Target="../slideLayouts/slideLayout2.xml" /></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50.xml" /><Relationship Id="rId1" Type="http://schemas.openxmlformats.org/officeDocument/2006/relationships/slideLayout" Target="../slideLayouts/slideLayout2.xml" /></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51.xml" /><Relationship Id="rId1" Type="http://schemas.openxmlformats.org/officeDocument/2006/relationships/slideLayout" Target="../slideLayouts/slideLayout2.xml" /></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52.xml" /><Relationship Id="rId1" Type="http://schemas.openxmlformats.org/officeDocument/2006/relationships/slideLayout" Target="../slideLayouts/slideLayout2.xml" /></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53.xml" /><Relationship Id="rId1" Type="http://schemas.openxmlformats.org/officeDocument/2006/relationships/slideLayout" Target="../slideLayouts/slideLayout2.xml" /></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54.xml" /><Relationship Id="rId1" Type="http://schemas.openxmlformats.org/officeDocument/2006/relationships/slideLayout" Target="../slideLayouts/slideLayout2.xml" /></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55.xml" /><Relationship Id="rId1" Type="http://schemas.openxmlformats.org/officeDocument/2006/relationships/slideLayout" Target="../slideLayouts/slideLayout2.xml" /></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56.xml" /><Relationship Id="rId1" Type="http://schemas.openxmlformats.org/officeDocument/2006/relationships/slideLayout" Target="../slideLayouts/slideLayout2.xml" /></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57.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58.xml" /><Relationship Id="rId1" Type="http://schemas.openxmlformats.org/officeDocument/2006/relationships/slideLayout" Target="../slideLayouts/slideLayout2.xml" /></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59.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996B9B45-E3B8-4B52-8FC2-B8A1BAC38640}"/>
              </a:ext>
            </a:extLst>
          </p:cNvPr>
          <p:cNvSpPr txBox="1">
            <a:spLocks noChangeArrowheads="1"/>
          </p:cNvSpPr>
          <p:nvPr/>
        </p:nvSpPr>
        <p:spPr bwMode="auto">
          <a:xfrm>
            <a:off x="1905000" y="26988"/>
            <a:ext cx="6096000"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fa-IR" altLang="en-US" sz="2000">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هوالمحبوب</a:t>
            </a:r>
          </a:p>
          <a:p>
            <a:pPr algn="ctr" rtl="1">
              <a:spcBef>
                <a:spcPct val="50000"/>
              </a:spcBef>
            </a:pPr>
            <a:r>
              <a:rPr lang="fa-IR" altLang="en-US" sz="4400">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روان شناسي يادگيري</a:t>
            </a:r>
            <a:endParaRPr lang="en-US" altLang="en-US" sz="4400">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27651" name="Text Box 3">
            <a:extLst>
              <a:ext uri="{FF2B5EF4-FFF2-40B4-BE49-F238E27FC236}">
                <a16:creationId xmlns:a16="http://schemas.microsoft.com/office/drawing/2014/main" id="{A6C06CB6-8665-4A97-8B33-86E9ED276E65}"/>
              </a:ext>
            </a:extLst>
          </p:cNvPr>
          <p:cNvSpPr txBox="1">
            <a:spLocks noChangeArrowheads="1"/>
          </p:cNvSpPr>
          <p:nvPr/>
        </p:nvSpPr>
        <p:spPr bwMode="auto">
          <a:xfrm>
            <a:off x="685800" y="57150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ar-SA" altLang="en-US" sz="2800">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تهيه كننده : </a:t>
            </a:r>
            <a:r>
              <a:rPr lang="fa-IR" altLang="en-US" sz="2800">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محمد احسان تقي زاده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27655" name="Text Box 7">
            <a:extLst>
              <a:ext uri="{FF2B5EF4-FFF2-40B4-BE49-F238E27FC236}">
                <a16:creationId xmlns:a16="http://schemas.microsoft.com/office/drawing/2014/main" id="{D8A41388-A330-4F84-937D-C791D7034E9E}"/>
              </a:ext>
            </a:extLst>
          </p:cNvPr>
          <p:cNvSpPr txBox="1">
            <a:spLocks noChangeArrowheads="1"/>
          </p:cNvSpPr>
          <p:nvPr/>
        </p:nvSpPr>
        <p:spPr bwMode="auto">
          <a:xfrm>
            <a:off x="7696200" y="5530850"/>
            <a:ext cx="549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3600" b="0">
              <a:cs typeface="Times New Roman" panose="02020603050405020304" pitchFamily="18" charset="0"/>
            </a:endParaRPr>
          </a:p>
        </p:txBody>
      </p:sp>
      <p:sp>
        <p:nvSpPr>
          <p:cNvPr id="27661" name="Text Box 13">
            <a:extLst>
              <a:ext uri="{FF2B5EF4-FFF2-40B4-BE49-F238E27FC236}">
                <a16:creationId xmlns:a16="http://schemas.microsoft.com/office/drawing/2014/main" id="{4CB5B534-C80E-4EA5-95EE-811D338C23E7}"/>
              </a:ext>
            </a:extLst>
          </p:cNvPr>
          <p:cNvSpPr txBox="1">
            <a:spLocks noChangeArrowheads="1"/>
          </p:cNvSpPr>
          <p:nvPr/>
        </p:nvSpPr>
        <p:spPr bwMode="auto">
          <a:xfrm>
            <a:off x="2667000" y="36576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sz="2800">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مؤلف</a:t>
            </a:r>
            <a:r>
              <a:rPr lang="ar-SA" altLang="en-US" sz="2800">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 </a:t>
            </a:r>
            <a:r>
              <a:rPr lang="fa-IR" altLang="en-US" sz="2800">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دكتر محمد پارسا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advClick="0" advTm="9000">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iterate type="lt">
                                    <p:tmAbs val="75"/>
                                  </p:iterate>
                                  <p:childTnLst>
                                    <p:set>
                                      <p:cBhvr>
                                        <p:cTn id="6" dur="1" fill="hold">
                                          <p:stCondLst>
                                            <p:cond delay="74"/>
                                          </p:stCondLst>
                                        </p:cTn>
                                        <p:tgtEl>
                                          <p:spTgt spid="2765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7" fill="hold" nodeType="afterGroup">
                            <p:stCondLst>
                              <p:cond delay="2875"/>
                            </p:stCondLst>
                            <p:childTnLst>
                              <p:par>
                                <p:cTn id="8" presetID="15" presetClass="entr" presetSubtype="0" fill="hold" grpId="0" nodeType="afterEffect">
                                  <p:stCondLst>
                                    <p:cond delay="0"/>
                                  </p:stCondLst>
                                  <p:iterate type="wd">
                                    <p:tmPct val="100000"/>
                                  </p:iterate>
                                  <p:childTnLst>
                                    <p:set>
                                      <p:cBhvr>
                                        <p:cTn id="9" dur="1" fill="hold">
                                          <p:stCondLst>
                                            <p:cond delay="0"/>
                                          </p:stCondLst>
                                        </p:cTn>
                                        <p:tgtEl>
                                          <p:spTgt spid="27661"/>
                                        </p:tgtEl>
                                        <p:attrNameLst>
                                          <p:attrName>style.visibility</p:attrName>
                                        </p:attrNameLst>
                                      </p:cBhvr>
                                      <p:to>
                                        <p:strVal val="visible"/>
                                      </p:to>
                                    </p:set>
                                    <p:anim calcmode="lin" valueType="num">
                                      <p:cBhvr>
                                        <p:cTn id="10" dur="750" fill="hold"/>
                                        <p:tgtEl>
                                          <p:spTgt spid="27661"/>
                                        </p:tgtEl>
                                        <p:attrNameLst>
                                          <p:attrName>ppt_w</p:attrName>
                                        </p:attrNameLst>
                                      </p:cBhvr>
                                      <p:tavLst>
                                        <p:tav tm="0">
                                          <p:val>
                                            <p:fltVal val="0"/>
                                          </p:val>
                                        </p:tav>
                                        <p:tav tm="100000">
                                          <p:val>
                                            <p:strVal val="#ppt_w"/>
                                          </p:val>
                                        </p:tav>
                                      </p:tavLst>
                                    </p:anim>
                                    <p:anim calcmode="lin" valueType="num">
                                      <p:cBhvr>
                                        <p:cTn id="11" dur="750" fill="hold"/>
                                        <p:tgtEl>
                                          <p:spTgt spid="27661"/>
                                        </p:tgtEl>
                                        <p:attrNameLst>
                                          <p:attrName>ppt_h</p:attrName>
                                        </p:attrNameLst>
                                      </p:cBhvr>
                                      <p:tavLst>
                                        <p:tav tm="0">
                                          <p:val>
                                            <p:fltVal val="0"/>
                                          </p:val>
                                        </p:tav>
                                        <p:tav tm="100000">
                                          <p:val>
                                            <p:strVal val="#ppt_h"/>
                                          </p:val>
                                        </p:tav>
                                      </p:tavLst>
                                    </p:anim>
                                    <p:anim calcmode="lin" valueType="num">
                                      <p:cBhvr>
                                        <p:cTn id="12" dur="750" fill="hold"/>
                                        <p:tgtEl>
                                          <p:spTgt spid="27661"/>
                                        </p:tgtEl>
                                        <p:attrNameLst>
                                          <p:attrName>ppt_x</p:attrName>
                                        </p:attrNameLst>
                                      </p:cBhvr>
                                      <p:tavLst>
                                        <p:tav tm="0" fmla="#ppt_x+(cos(-2*pi*(1-$))*-#ppt_x-sin(-2*pi*(1-$))*(1-#ppt_y))*(1-$)">
                                          <p:val>
                                            <p:fltVal val="0"/>
                                          </p:val>
                                        </p:tav>
                                        <p:tav tm="100000">
                                          <p:val>
                                            <p:fltVal val="1"/>
                                          </p:val>
                                        </p:tav>
                                      </p:tavLst>
                                    </p:anim>
                                    <p:anim calcmode="lin" valueType="num">
                                      <p:cBhvr>
                                        <p:cTn id="13" dur="750" fill="hold"/>
                                        <p:tgtEl>
                                          <p:spTgt spid="2766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
                                            </p:cond>
                                          </p:stCondLst>
                                          <p:endCondLst>
                                            <p:cond evt="onStopAudio" delay="0">
                                              <p:tgtEl>
                                                <p:sldTgt/>
                                              </p:tgtEl>
                                            </p:cond>
                                          </p:endCondLst>
                                        </p:cTn>
                                        <p:tgtEl>
                                          <p:sndTgt r:embed="rId4" name="type.wav"/>
                                        </p:tgtEl>
                                      </p:cMediaNode>
                                    </p:audio>
                                  </p:subTnLst>
                                </p:cTn>
                              </p:par>
                            </p:childTnLst>
                          </p:cTn>
                        </p:par>
                        <p:par>
                          <p:cTn id="14" fill="hold" nodeType="afterGroup">
                            <p:stCondLst>
                              <p:cond delay="7375"/>
                            </p:stCondLst>
                            <p:childTnLst>
                              <p:par>
                                <p:cTn id="15" presetID="15" presetClass="entr" presetSubtype="0" fill="hold" grpId="0" nodeType="afterEffect">
                                  <p:stCondLst>
                                    <p:cond delay="3000"/>
                                  </p:stCondLst>
                                  <p:iterate type="wd">
                                    <p:tmPct val="100000"/>
                                  </p:iterate>
                                  <p:childTnLst>
                                    <p:set>
                                      <p:cBhvr>
                                        <p:cTn id="16" dur="1" fill="hold">
                                          <p:stCondLst>
                                            <p:cond delay="0"/>
                                          </p:stCondLst>
                                        </p:cTn>
                                        <p:tgtEl>
                                          <p:spTgt spid="27651"/>
                                        </p:tgtEl>
                                        <p:attrNameLst>
                                          <p:attrName>style.visibility</p:attrName>
                                        </p:attrNameLst>
                                      </p:cBhvr>
                                      <p:to>
                                        <p:strVal val="visible"/>
                                      </p:to>
                                    </p:set>
                                    <p:anim calcmode="lin" valueType="num">
                                      <p:cBhvr>
                                        <p:cTn id="17" dur="500" fill="hold"/>
                                        <p:tgtEl>
                                          <p:spTgt spid="27651"/>
                                        </p:tgtEl>
                                        <p:attrNameLst>
                                          <p:attrName>ppt_w</p:attrName>
                                        </p:attrNameLst>
                                      </p:cBhvr>
                                      <p:tavLst>
                                        <p:tav tm="0">
                                          <p:val>
                                            <p:fltVal val="0"/>
                                          </p:val>
                                        </p:tav>
                                        <p:tav tm="100000">
                                          <p:val>
                                            <p:strVal val="#ppt_w"/>
                                          </p:val>
                                        </p:tav>
                                      </p:tavLst>
                                    </p:anim>
                                    <p:anim calcmode="lin" valueType="num">
                                      <p:cBhvr>
                                        <p:cTn id="18" dur="500" fill="hold"/>
                                        <p:tgtEl>
                                          <p:spTgt spid="27651"/>
                                        </p:tgtEl>
                                        <p:attrNameLst>
                                          <p:attrName>ppt_h</p:attrName>
                                        </p:attrNameLst>
                                      </p:cBhvr>
                                      <p:tavLst>
                                        <p:tav tm="0">
                                          <p:val>
                                            <p:fltVal val="0"/>
                                          </p:val>
                                        </p:tav>
                                        <p:tav tm="100000">
                                          <p:val>
                                            <p:strVal val="#ppt_h"/>
                                          </p:val>
                                        </p:tav>
                                      </p:tavLst>
                                    </p:anim>
                                    <p:anim calcmode="lin" valueType="num">
                                      <p:cBhvr>
                                        <p:cTn id="19" dur="500" fill="hold"/>
                                        <p:tgtEl>
                                          <p:spTgt spid="27651"/>
                                        </p:tgtEl>
                                        <p:attrNameLst>
                                          <p:attrName>ppt_x</p:attrName>
                                        </p:attrNameLst>
                                      </p:cBhvr>
                                      <p:tavLst>
                                        <p:tav tm="0" fmla="#ppt_x+(cos(-2*pi*(1-$))*-#ppt_x-sin(-2*pi*(1-$))*(1-#ppt_y))*(1-$)">
                                          <p:val>
                                            <p:fltVal val="0"/>
                                          </p:val>
                                        </p:tav>
                                        <p:tav tm="100000">
                                          <p:val>
                                            <p:fltVal val="1"/>
                                          </p:val>
                                        </p:tav>
                                      </p:tavLst>
                                    </p:anim>
                                    <p:anim calcmode="lin" valueType="num">
                                      <p:cBhvr>
                                        <p:cTn id="20" dur="500" fill="hold"/>
                                        <p:tgtEl>
                                          <p:spTgt spid="2765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autoUpdateAnimBg="0"/>
      <p:bldP spid="2766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2FDA7A1-2A15-4D45-B6E7-44BABBDBF0C4}"/>
              </a:ext>
            </a:extLst>
          </p:cNvPr>
          <p:cNvSpPr>
            <a:spLocks noGrp="1" noChangeArrowheads="1"/>
          </p:cNvSpPr>
          <p:nvPr>
            <p:ph type="body" idx="1"/>
          </p:nvPr>
        </p:nvSpPr>
        <p:spPr bwMode="auto">
          <a:xfrm>
            <a:off x="457200" y="1524000"/>
            <a:ext cx="7543800" cy="4602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gn="just" rtl="1">
              <a:lnSpc>
                <a:spcPct val="150000"/>
              </a:lnSpc>
              <a:buFontTx/>
              <a:buNone/>
            </a:pPr>
            <a:r>
              <a:rPr lang="fa-IR" altLang="en-US" sz="2400" b="1">
                <a:solidFill>
                  <a:srgbClr val="FF0000"/>
                </a:solidFill>
                <a:effectLst/>
                <a:cs typeface="Zar" pitchFamily="2" charset="0"/>
              </a:rPr>
              <a:t>2. رشد طبيعي  </a:t>
            </a:r>
          </a:p>
          <a:p>
            <a:pPr marL="609600" indent="-609600" algn="just" rtl="1">
              <a:lnSpc>
                <a:spcPct val="150000"/>
              </a:lnSpc>
              <a:buFontTx/>
              <a:buNone/>
            </a:pPr>
            <a:r>
              <a:rPr lang="fa-IR" altLang="en-US" sz="2400" b="1">
                <a:effectLst/>
                <a:cs typeface="Zar" pitchFamily="2" charset="0"/>
              </a:rPr>
              <a:t>           </a:t>
            </a:r>
            <a:r>
              <a:rPr lang="en-US" altLang="en-US" sz="2400" b="1">
                <a:effectLst/>
                <a:cs typeface="Zar" pitchFamily="2" charset="0"/>
              </a:rPr>
              <a:t> </a:t>
            </a:r>
            <a:r>
              <a:rPr lang="ar-SA" altLang="en-US" sz="2400" b="1">
                <a:effectLst/>
                <a:cs typeface="Zar" pitchFamily="2" charset="0"/>
              </a:rPr>
              <a:t>منظور از رشد طبيعى يا رسش يك رشته دگرگونيهاى رشد بدنى و روانى است كه براثر وراثت</a:t>
            </a:r>
            <a:r>
              <a:rPr lang="fa-IR" altLang="en-US" sz="2400" b="1">
                <a:effectLst/>
                <a:cs typeface="Zar" pitchFamily="2" charset="0"/>
              </a:rPr>
              <a:t> </a:t>
            </a:r>
            <a:r>
              <a:rPr lang="ar-SA" altLang="en-US" sz="2400" b="1">
                <a:effectLst/>
                <a:cs typeface="Zar" pitchFamily="2" charset="0"/>
              </a:rPr>
              <a:t>و مرور زمان پديد مى‏آيد و يادگيرى در آن دخالتى ندارد.</a:t>
            </a:r>
            <a:r>
              <a:rPr lang="en-US" altLang="en-US" sz="2400" b="1">
                <a:effectLst/>
                <a:cs typeface="Zar" pitchFamily="2" charset="0"/>
              </a:rPr>
              <a:t> </a:t>
            </a:r>
            <a:r>
              <a:rPr lang="fa-IR" altLang="en-US" sz="2400" b="1">
                <a:effectLst/>
                <a:cs typeface="Zar" pitchFamily="2" charset="0"/>
              </a:rPr>
              <a:t>	</a:t>
            </a:r>
          </a:p>
          <a:p>
            <a:pPr marL="609600" indent="-609600" algn="just" rtl="1">
              <a:lnSpc>
                <a:spcPct val="150000"/>
              </a:lnSpc>
            </a:pPr>
            <a:r>
              <a:rPr lang="ar-SA" altLang="en-US" sz="2400" b="1">
                <a:effectLst/>
                <a:cs typeface="Zar" pitchFamily="2" charset="0"/>
              </a:rPr>
              <a:t>نخستين نوع يادگيرى را كه نوزاد موجود زنده مى‏تواند بياموزد دنباله‏روى يا نقش‏پذيرى است كه نوعى رفتار فطرى به شمار</a:t>
            </a:r>
            <a:r>
              <a:rPr lang="en-US" altLang="en-US" sz="2400" b="1">
                <a:effectLst/>
                <a:cs typeface="Zar" pitchFamily="2" charset="0"/>
              </a:rPr>
              <a:t> </a:t>
            </a:r>
            <a:r>
              <a:rPr lang="fa-IR" altLang="en-US" sz="2400" b="1">
                <a:effectLst/>
                <a:cs typeface="Zar" pitchFamily="2" charset="0"/>
              </a:rPr>
              <a:t> </a:t>
            </a:r>
            <a:r>
              <a:rPr lang="en-US" altLang="en-US" sz="2400" b="1">
                <a:effectLst/>
                <a:cs typeface="Zar" pitchFamily="2" charset="0"/>
              </a:rPr>
              <a:t> </a:t>
            </a:r>
            <a:r>
              <a:rPr lang="ar-SA" altLang="en-US" sz="2400" b="1">
                <a:effectLst/>
                <a:cs typeface="Zar" pitchFamily="2" charset="0"/>
              </a:rPr>
              <a:t>مى‏آيد</a:t>
            </a:r>
            <a:r>
              <a:rPr lang="en-US" altLang="en-US" sz="2400" b="1">
                <a:effectLst/>
                <a:cs typeface="Zar" pitchFamily="2" charset="0"/>
              </a:rPr>
              <a:t>.</a:t>
            </a:r>
          </a:p>
        </p:txBody>
      </p:sp>
      <p:sp>
        <p:nvSpPr>
          <p:cNvPr id="97283" name="Text Box 3">
            <a:extLst>
              <a:ext uri="{FF2B5EF4-FFF2-40B4-BE49-F238E27FC236}">
                <a16:creationId xmlns:a16="http://schemas.microsoft.com/office/drawing/2014/main" id="{67391F96-0C2F-4B51-B977-D65E67F910A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a:extLst>
              <a:ext uri="{FF2B5EF4-FFF2-40B4-BE49-F238E27FC236}">
                <a16:creationId xmlns:a16="http://schemas.microsoft.com/office/drawing/2014/main" id="{63F4BBC6-CAD7-43E2-9FE0-352DB4BF7DF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52931" name="Text Box 3">
            <a:extLst>
              <a:ext uri="{FF2B5EF4-FFF2-40B4-BE49-F238E27FC236}">
                <a16:creationId xmlns:a16="http://schemas.microsoft.com/office/drawing/2014/main" id="{9029B94B-17D1-4F53-972B-5B7BD2400F1B}"/>
              </a:ext>
            </a:extLst>
          </p:cNvPr>
          <p:cNvSpPr txBox="1">
            <a:spLocks noChangeArrowheads="1"/>
          </p:cNvSpPr>
          <p:nvPr/>
        </p:nvSpPr>
        <p:spPr bwMode="auto">
          <a:xfrm>
            <a:off x="4953000" y="1973263"/>
            <a:ext cx="2895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تخصيص يا تميز محرك</a:t>
            </a:r>
            <a:r>
              <a:rPr lang="en-US" altLang="en-US"/>
              <a:t> </a:t>
            </a:r>
          </a:p>
        </p:txBody>
      </p:sp>
      <p:sp>
        <p:nvSpPr>
          <p:cNvPr id="252932" name="Text Box 4">
            <a:extLst>
              <a:ext uri="{FF2B5EF4-FFF2-40B4-BE49-F238E27FC236}">
                <a16:creationId xmlns:a16="http://schemas.microsoft.com/office/drawing/2014/main" id="{1BDC85A7-5817-4F46-9746-4F514115E508}"/>
              </a:ext>
            </a:extLst>
          </p:cNvPr>
          <p:cNvSpPr txBox="1">
            <a:spLocks noChangeArrowheads="1"/>
          </p:cNvSpPr>
          <p:nvPr/>
        </p:nvSpPr>
        <p:spPr bwMode="auto">
          <a:xfrm>
            <a:off x="457200" y="3141663"/>
            <a:ext cx="64770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i="1"/>
              <a:t>تخصيص محرك ضد تعميم محرك است و آن وضع وحالتى را گويند كه موجود زنده در ميان‏</a:t>
            </a:r>
            <a:r>
              <a:rPr lang="en-US" altLang="en-US" i="1"/>
              <a:t> </a:t>
            </a:r>
            <a:r>
              <a:rPr lang="ar-SA" altLang="en-US" i="1"/>
              <a:t>گروهى از محركهاى مشابه فقط به يكى از آنها پاسخ درست مى‏دهد</a:t>
            </a:r>
            <a:r>
              <a:rPr lang="en-US" altLang="en-US"/>
              <a:t> </a:t>
            </a: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a:extLst>
              <a:ext uri="{FF2B5EF4-FFF2-40B4-BE49-F238E27FC236}">
                <a16:creationId xmlns:a16="http://schemas.microsoft.com/office/drawing/2014/main" id="{773FE868-258F-416A-B2BD-40515446D8C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54979" name="Text Box 3">
            <a:extLst>
              <a:ext uri="{FF2B5EF4-FFF2-40B4-BE49-F238E27FC236}">
                <a16:creationId xmlns:a16="http://schemas.microsoft.com/office/drawing/2014/main" id="{D06A944F-2284-4118-A935-A27B10A16CF2}"/>
              </a:ext>
            </a:extLst>
          </p:cNvPr>
          <p:cNvSpPr txBox="1">
            <a:spLocks noChangeArrowheads="1"/>
          </p:cNvSpPr>
          <p:nvPr/>
        </p:nvSpPr>
        <p:spPr bwMode="auto">
          <a:xfrm>
            <a:off x="6172200" y="1981200"/>
            <a:ext cx="1676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تفكيك پاسخ </a:t>
            </a:r>
            <a:endParaRPr lang="en-US" altLang="en-US"/>
          </a:p>
        </p:txBody>
      </p:sp>
      <p:sp>
        <p:nvSpPr>
          <p:cNvPr id="254980" name="Text Box 4">
            <a:extLst>
              <a:ext uri="{FF2B5EF4-FFF2-40B4-BE49-F238E27FC236}">
                <a16:creationId xmlns:a16="http://schemas.microsoft.com/office/drawing/2014/main" id="{D798EE41-BCE7-4275-AFC5-2A8D95D2EEDF}"/>
              </a:ext>
            </a:extLst>
          </p:cNvPr>
          <p:cNvSpPr txBox="1">
            <a:spLocks noChangeArrowheads="1"/>
          </p:cNvSpPr>
          <p:nvPr/>
        </p:nvSpPr>
        <p:spPr bwMode="auto">
          <a:xfrm>
            <a:off x="381000" y="3398838"/>
            <a:ext cx="7620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endParaRPr lang="en-US" altLang="en-US"/>
          </a:p>
        </p:txBody>
      </p:sp>
      <p:sp>
        <p:nvSpPr>
          <p:cNvPr id="254981" name="Text Box 5">
            <a:extLst>
              <a:ext uri="{FF2B5EF4-FFF2-40B4-BE49-F238E27FC236}">
                <a16:creationId xmlns:a16="http://schemas.microsoft.com/office/drawing/2014/main" id="{E6114B4E-2F7E-4433-B9F9-70E4068E74A4}"/>
              </a:ext>
            </a:extLst>
          </p:cNvPr>
          <p:cNvSpPr txBox="1">
            <a:spLocks noChangeArrowheads="1"/>
          </p:cNvSpPr>
          <p:nvPr/>
        </p:nvSpPr>
        <p:spPr bwMode="auto">
          <a:xfrm>
            <a:off x="228600" y="2971800"/>
            <a:ext cx="7620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منظور از تفكيك پاسخ در شرطى شدن عامل آن است كه </a:t>
            </a:r>
            <a:r>
              <a:rPr lang="ar-SA" altLang="en-US">
                <a:solidFill>
                  <a:srgbClr val="6600CC"/>
                </a:solidFill>
              </a:rPr>
              <a:t>آزمودنى فقط در برابر رفتار معينى‏</a:t>
            </a:r>
            <a:r>
              <a:rPr lang="en-US" altLang="en-US">
                <a:solidFill>
                  <a:srgbClr val="6600CC"/>
                </a:solidFill>
              </a:rPr>
              <a:t> </a:t>
            </a:r>
            <a:r>
              <a:rPr lang="ar-SA" altLang="en-US">
                <a:solidFill>
                  <a:srgbClr val="6600CC"/>
                </a:solidFill>
              </a:rPr>
              <a:t>پاداش دريافت مى‏دارد</a:t>
            </a:r>
            <a:r>
              <a:rPr lang="ar-SA" altLang="en-US"/>
              <a:t>. در جعبه اسكينر، براى مثال، توانستند به موش بياموزند كه براى فشردن اهرم و دريافت غذا فقط دست چپ خود را به كار برد، نه دست راست، پاها يا پوزه خود را. اين حالت در شرطى شدن عامل به تفكيك پاسخ معروف است</a:t>
            </a:r>
            <a:r>
              <a:rPr lang="en-US" altLang="en-US"/>
              <a:t>.</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a:extLst>
              <a:ext uri="{FF2B5EF4-FFF2-40B4-BE49-F238E27FC236}">
                <a16:creationId xmlns:a16="http://schemas.microsoft.com/office/drawing/2014/main" id="{4BCD8906-C3A8-4C94-9C84-F86EFD526D6B}"/>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57028" name="Text Box 4">
            <a:extLst>
              <a:ext uri="{FF2B5EF4-FFF2-40B4-BE49-F238E27FC236}">
                <a16:creationId xmlns:a16="http://schemas.microsoft.com/office/drawing/2014/main" id="{2649AAD2-DBD3-45E8-9EAB-65D800B6E9E2}"/>
              </a:ext>
            </a:extLst>
          </p:cNvPr>
          <p:cNvSpPr txBox="1">
            <a:spLocks noChangeArrowheads="1"/>
          </p:cNvSpPr>
          <p:nvPr/>
        </p:nvSpPr>
        <p:spPr bwMode="auto">
          <a:xfrm>
            <a:off x="5715000" y="2125663"/>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rgbClr val="6600CC"/>
                </a:solidFill>
              </a:rPr>
              <a:t>خاموشي عامل</a:t>
            </a:r>
            <a:r>
              <a:rPr lang="fa-IR" altLang="en-US"/>
              <a:t> </a:t>
            </a:r>
            <a:endParaRPr lang="en-US" altLang="en-US"/>
          </a:p>
        </p:txBody>
      </p:sp>
      <p:sp>
        <p:nvSpPr>
          <p:cNvPr id="257029" name="Text Box 5">
            <a:extLst>
              <a:ext uri="{FF2B5EF4-FFF2-40B4-BE49-F238E27FC236}">
                <a16:creationId xmlns:a16="http://schemas.microsoft.com/office/drawing/2014/main" id="{B4F03874-9479-401E-824A-F403A7CA6053}"/>
              </a:ext>
            </a:extLst>
          </p:cNvPr>
          <p:cNvSpPr txBox="1">
            <a:spLocks noChangeArrowheads="1"/>
          </p:cNvSpPr>
          <p:nvPr/>
        </p:nvSpPr>
        <p:spPr bwMode="auto">
          <a:xfrm>
            <a:off x="304800" y="2667000"/>
            <a:ext cx="7315200" cy="39258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solidFill>
                  <a:srgbClr val="6600CC"/>
                </a:solidFill>
              </a:rPr>
              <a:t>در رفتارگرايى عامل وقتى تكرار رفتار هيچ‏گونه پاداشى به‏دنبال نداشته باشد خاموشى عامل پديد مى‏آيد كه به احتمال زياد موجب قطع پاسخ مى‏شود</a:t>
            </a:r>
            <a:r>
              <a:rPr lang="en-US" altLang="en-US">
                <a:solidFill>
                  <a:srgbClr val="6600CC"/>
                </a:solidFill>
              </a:rPr>
              <a:t>.</a:t>
            </a:r>
          </a:p>
          <a:p>
            <a:pPr algn="just" rtl="1">
              <a:lnSpc>
                <a:spcPct val="150000"/>
              </a:lnSpc>
            </a:pPr>
            <a:r>
              <a:rPr lang="en-US" altLang="en-US">
                <a:solidFill>
                  <a:srgbClr val="6600CC"/>
                </a:solidFill>
              </a:rPr>
              <a:t>    </a:t>
            </a:r>
            <a:r>
              <a:rPr lang="ar-SA" altLang="en-US">
                <a:solidFill>
                  <a:srgbClr val="6600CC"/>
                </a:solidFill>
              </a:rPr>
              <a:t>يكى از رويدادهاى خاموشى بازگشت خود به خود است</a:t>
            </a:r>
            <a:r>
              <a:rPr lang="en-US" altLang="en-US">
                <a:solidFill>
                  <a:srgbClr val="6600CC"/>
                </a:solidFill>
              </a:rPr>
              <a:t>. </a:t>
            </a:r>
            <a:endParaRPr lang="fa-IR" altLang="en-US">
              <a:solidFill>
                <a:srgbClr val="6600CC"/>
              </a:solidFill>
            </a:endParaRPr>
          </a:p>
          <a:p>
            <a:pPr algn="just" rtl="1">
              <a:lnSpc>
                <a:spcPct val="150000"/>
              </a:lnSpc>
            </a:pPr>
            <a:r>
              <a:rPr lang="en-US" altLang="en-US">
                <a:solidFill>
                  <a:srgbClr val="6600CC"/>
                </a:solidFill>
              </a:rPr>
              <a:t> </a:t>
            </a:r>
            <a:r>
              <a:rPr lang="ar-SA" altLang="en-US">
                <a:solidFill>
                  <a:srgbClr val="6600CC"/>
                </a:solidFill>
              </a:rPr>
              <a:t>بايد توجه داشت مقاومتى كه در برابر خاموشى از تقويت متناوب پاسخ حاصل‏</a:t>
            </a:r>
            <a:r>
              <a:rPr lang="en-US" altLang="en-US">
                <a:solidFill>
                  <a:srgbClr val="6600CC"/>
                </a:solidFill>
              </a:rPr>
              <a:t> </a:t>
            </a:r>
            <a:r>
              <a:rPr lang="ar-SA" altLang="en-US">
                <a:solidFill>
                  <a:srgbClr val="6600CC"/>
                </a:solidFill>
              </a:rPr>
              <a:t>مى‏شود بيشتر از مقاومتى است كه به همان ميزان از تقويت متوالى پاسخها به دست</a:t>
            </a:r>
            <a:r>
              <a:rPr lang="en-US" altLang="en-US">
                <a:solidFill>
                  <a:srgbClr val="6600CC"/>
                </a:solidFill>
              </a:rPr>
              <a:t> </a:t>
            </a:r>
            <a:r>
              <a:rPr lang="ar-SA" altLang="en-US">
                <a:solidFill>
                  <a:srgbClr val="6600CC"/>
                </a:solidFill>
              </a:rPr>
              <a:t>مى‏آيد</a:t>
            </a:r>
            <a:r>
              <a:rPr lang="en-US" altLang="en-US">
                <a:solidFill>
                  <a:srgbClr val="6600CC"/>
                </a:solidFill>
              </a:rPr>
              <a:t>. </a:t>
            </a:r>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a:extLst>
              <a:ext uri="{FF2B5EF4-FFF2-40B4-BE49-F238E27FC236}">
                <a16:creationId xmlns:a16="http://schemas.microsoft.com/office/drawing/2014/main" id="{F71C79F4-DC99-4CC8-ADEE-043F47A7C355}"/>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59076" name="AutoShape 4">
            <a:extLst>
              <a:ext uri="{FF2B5EF4-FFF2-40B4-BE49-F238E27FC236}">
                <a16:creationId xmlns:a16="http://schemas.microsoft.com/office/drawing/2014/main" id="{D0218C66-46C7-45D1-BB06-2E7FA53FEF0F}"/>
              </a:ext>
            </a:extLst>
          </p:cNvPr>
          <p:cNvSpPr>
            <a:spLocks noChangeArrowheads="1"/>
          </p:cNvSpPr>
          <p:nvPr/>
        </p:nvSpPr>
        <p:spPr bwMode="auto">
          <a:xfrm>
            <a:off x="228600" y="3048000"/>
            <a:ext cx="6629400" cy="3581400"/>
          </a:xfrm>
          <a:prstGeom prst="foldedCorner">
            <a:avLst>
              <a:gd name="adj" fmla="val 12500"/>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6600CC"/>
              </a:solidFill>
            </a:endParaRPr>
          </a:p>
        </p:txBody>
      </p:sp>
      <p:sp>
        <p:nvSpPr>
          <p:cNvPr id="259075" name="Text Box 3">
            <a:extLst>
              <a:ext uri="{FF2B5EF4-FFF2-40B4-BE49-F238E27FC236}">
                <a16:creationId xmlns:a16="http://schemas.microsoft.com/office/drawing/2014/main" id="{32C3F1D2-185D-427D-B97E-2447920EC2BD}"/>
              </a:ext>
            </a:extLst>
          </p:cNvPr>
          <p:cNvSpPr txBox="1">
            <a:spLocks noChangeArrowheads="1"/>
          </p:cNvSpPr>
          <p:nvPr/>
        </p:nvSpPr>
        <p:spPr bwMode="auto">
          <a:xfrm>
            <a:off x="228600" y="3124200"/>
            <a:ext cx="5943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solidFill>
                  <a:srgbClr val="660033"/>
                </a:solidFill>
              </a:rPr>
              <a:t>تقويت ممكن است به صورت متوالى يا متناوب انجام شود. اگر پس از هر پاسخ وجود عامل تقويت لازم باشد آن را تقويت متوالى؛ اما اگر پس از وقوع چند پاسخ فقط يكبار تقويت ظاهر شود آن را تقويت متناوب مى‏نامند. بر اين اساس، برنامه تقويت در قالب برنامه‏هاى نسبت ثابت و نسبت متغير به كار مى‏رود.</a:t>
            </a:r>
            <a:r>
              <a:rPr lang="en-US" altLang="en-US">
                <a:solidFill>
                  <a:srgbClr val="660033"/>
                </a:solidFill>
              </a:rPr>
              <a:t> </a:t>
            </a:r>
          </a:p>
        </p:txBody>
      </p:sp>
      <p:sp>
        <p:nvSpPr>
          <p:cNvPr id="259077" name="Text Box 5">
            <a:extLst>
              <a:ext uri="{FF2B5EF4-FFF2-40B4-BE49-F238E27FC236}">
                <a16:creationId xmlns:a16="http://schemas.microsoft.com/office/drawing/2014/main" id="{3B04F683-BD7E-4F36-9E44-FE172EBB282B}"/>
              </a:ext>
            </a:extLst>
          </p:cNvPr>
          <p:cNvSpPr txBox="1">
            <a:spLocks noChangeArrowheads="1"/>
          </p:cNvSpPr>
          <p:nvPr/>
        </p:nvSpPr>
        <p:spPr bwMode="auto">
          <a:xfrm>
            <a:off x="5486400" y="1820863"/>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برنامه هاي تقويت</a:t>
            </a:r>
            <a:endParaRPr lang="en-US" altLang="en-US"/>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a:extLst>
              <a:ext uri="{FF2B5EF4-FFF2-40B4-BE49-F238E27FC236}">
                <a16:creationId xmlns:a16="http://schemas.microsoft.com/office/drawing/2014/main" id="{D3B0FEED-C248-4043-83B0-579E8A600F1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90819" name="AutoShape 3">
            <a:extLst>
              <a:ext uri="{FF2B5EF4-FFF2-40B4-BE49-F238E27FC236}">
                <a16:creationId xmlns:a16="http://schemas.microsoft.com/office/drawing/2014/main" id="{A1D494E6-579A-48EF-B6E0-6EBD971F2FA1}"/>
              </a:ext>
            </a:extLst>
          </p:cNvPr>
          <p:cNvSpPr>
            <a:spLocks noChangeArrowheads="1"/>
          </p:cNvSpPr>
          <p:nvPr/>
        </p:nvSpPr>
        <p:spPr bwMode="auto">
          <a:xfrm>
            <a:off x="228600" y="3048000"/>
            <a:ext cx="6629400" cy="3581400"/>
          </a:xfrm>
          <a:prstGeom prst="foldedCorner">
            <a:avLst>
              <a:gd name="adj" fmla="val 12500"/>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6600CC"/>
              </a:solidFill>
            </a:endParaRPr>
          </a:p>
        </p:txBody>
      </p:sp>
      <p:sp>
        <p:nvSpPr>
          <p:cNvPr id="290820" name="Text Box 4">
            <a:extLst>
              <a:ext uri="{FF2B5EF4-FFF2-40B4-BE49-F238E27FC236}">
                <a16:creationId xmlns:a16="http://schemas.microsoft.com/office/drawing/2014/main" id="{2876EAEF-CB02-4438-B98F-7AD19D8BA9CC}"/>
              </a:ext>
            </a:extLst>
          </p:cNvPr>
          <p:cNvSpPr txBox="1">
            <a:spLocks noChangeArrowheads="1"/>
          </p:cNvSpPr>
          <p:nvPr/>
        </p:nvSpPr>
        <p:spPr bwMode="auto">
          <a:xfrm>
            <a:off x="381000" y="3429000"/>
            <a:ext cx="5943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solidFill>
                  <a:srgbClr val="660033"/>
                </a:solidFill>
              </a:rPr>
              <a:t>بدين‏معنا كه تقويت ممكن است پس از هر پاسخ يا پس از هر دو، سه، پنج پاسخ  و مانند اينها به كار رود. اما اگر ميان عوامل تقويتى فاصله زمانى منظور گردد آن را برنامه تقويتى فاصله‏دار مى‏خوانند. در زير به اختصار به شرح اين موارد مى‏پردازيم</a:t>
            </a:r>
            <a:endParaRPr lang="en-US" altLang="en-US">
              <a:solidFill>
                <a:srgbClr val="660033"/>
              </a:solidFill>
            </a:endParaRPr>
          </a:p>
        </p:txBody>
      </p:sp>
      <p:sp>
        <p:nvSpPr>
          <p:cNvPr id="290821" name="Text Box 5">
            <a:extLst>
              <a:ext uri="{FF2B5EF4-FFF2-40B4-BE49-F238E27FC236}">
                <a16:creationId xmlns:a16="http://schemas.microsoft.com/office/drawing/2014/main" id="{1F708182-8A62-4725-8206-D1DD99709318}"/>
              </a:ext>
            </a:extLst>
          </p:cNvPr>
          <p:cNvSpPr txBox="1">
            <a:spLocks noChangeArrowheads="1"/>
          </p:cNvSpPr>
          <p:nvPr/>
        </p:nvSpPr>
        <p:spPr bwMode="auto">
          <a:xfrm>
            <a:off x="5486400" y="1820863"/>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برنامه هاي تقويت</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a:extLst>
              <a:ext uri="{FF2B5EF4-FFF2-40B4-BE49-F238E27FC236}">
                <a16:creationId xmlns:a16="http://schemas.microsoft.com/office/drawing/2014/main" id="{57BF9C9C-2EEA-4C6C-8C57-3FE5C6586A2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61123" name="Text Box 3">
            <a:extLst>
              <a:ext uri="{FF2B5EF4-FFF2-40B4-BE49-F238E27FC236}">
                <a16:creationId xmlns:a16="http://schemas.microsoft.com/office/drawing/2014/main" id="{DFC2FA3B-0496-4278-BB76-01F5CE58042F}"/>
              </a:ext>
            </a:extLst>
          </p:cNvPr>
          <p:cNvSpPr txBox="1">
            <a:spLocks noChangeArrowheads="1"/>
          </p:cNvSpPr>
          <p:nvPr/>
        </p:nvSpPr>
        <p:spPr bwMode="auto">
          <a:xfrm>
            <a:off x="5486400" y="1981200"/>
            <a:ext cx="2362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تقويت نسبت ثابت</a:t>
            </a:r>
            <a:r>
              <a:rPr lang="en-US" altLang="en-US"/>
              <a:t> </a:t>
            </a:r>
          </a:p>
        </p:txBody>
      </p:sp>
      <p:sp>
        <p:nvSpPr>
          <p:cNvPr id="261124" name="Text Box 4">
            <a:extLst>
              <a:ext uri="{FF2B5EF4-FFF2-40B4-BE49-F238E27FC236}">
                <a16:creationId xmlns:a16="http://schemas.microsoft.com/office/drawing/2014/main" id="{F085838F-65EF-454F-B7D9-44BAD70E669B}"/>
              </a:ext>
            </a:extLst>
          </p:cNvPr>
          <p:cNvSpPr txBox="1">
            <a:spLocks noChangeArrowheads="1"/>
          </p:cNvSpPr>
          <p:nvPr/>
        </p:nvSpPr>
        <p:spPr bwMode="auto">
          <a:xfrm>
            <a:off x="533400" y="3040063"/>
            <a:ext cx="6781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در اين برنامه تقويتى آزمودنى پس از ابراز شمار ثابت و معينى از پاسخهاى درست و بدون تقويت پاداش دريافت مى‏دارد. براى نمونه، موش پس از هر 5 بار فشردن اهرم غذا دريافت مى‏كند</a:t>
            </a:r>
            <a:r>
              <a:rPr lang="en-US" altLang="en-US"/>
              <a:t>.</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a:extLst>
              <a:ext uri="{FF2B5EF4-FFF2-40B4-BE49-F238E27FC236}">
                <a16:creationId xmlns:a16="http://schemas.microsoft.com/office/drawing/2014/main" id="{5FC6F9B3-0577-4EC9-B97F-2F28C540959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63171" name="Text Box 3">
            <a:extLst>
              <a:ext uri="{FF2B5EF4-FFF2-40B4-BE49-F238E27FC236}">
                <a16:creationId xmlns:a16="http://schemas.microsoft.com/office/drawing/2014/main" id="{F381D1FD-87CD-408F-9D8D-A8928D411284}"/>
              </a:ext>
            </a:extLst>
          </p:cNvPr>
          <p:cNvSpPr txBox="1">
            <a:spLocks noChangeArrowheads="1"/>
          </p:cNvSpPr>
          <p:nvPr/>
        </p:nvSpPr>
        <p:spPr bwMode="auto">
          <a:xfrm>
            <a:off x="5486400" y="1973263"/>
            <a:ext cx="23622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تقويت نسبت متغير</a:t>
            </a:r>
            <a:r>
              <a:rPr lang="en-US" altLang="en-US"/>
              <a:t> </a:t>
            </a:r>
          </a:p>
        </p:txBody>
      </p:sp>
      <p:sp>
        <p:nvSpPr>
          <p:cNvPr id="263172" name="Text Box 4">
            <a:extLst>
              <a:ext uri="{FF2B5EF4-FFF2-40B4-BE49-F238E27FC236}">
                <a16:creationId xmlns:a16="http://schemas.microsoft.com/office/drawing/2014/main" id="{CBBAD167-7017-4192-8382-85EF4BD0303B}"/>
              </a:ext>
            </a:extLst>
          </p:cNvPr>
          <p:cNvSpPr txBox="1">
            <a:spLocks noChangeArrowheads="1"/>
          </p:cNvSpPr>
          <p:nvPr/>
        </p:nvSpPr>
        <p:spPr bwMode="auto">
          <a:xfrm>
            <a:off x="304800" y="2667000"/>
            <a:ext cx="7162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در تقويت نسبت متغير همانند تقويت نسبت ثابت شمار دفعات پاسخ درست دخالت دارند، با اين تفاوت كه عامل تقويت پس از شماره‏هاى نامشخص پديدار مى‏شوند، چنانكه در يك زمان پس از 3 بار و در زمان ديگر پس از 7 بار پاسخ درست تقويت مى‏گردد. كسانى كه با ماشينهاى قمار به برد و باخت مى‏پردازند با برنامه تقويت متغير سرو كار دارند</a:t>
            </a:r>
            <a:r>
              <a:rPr lang="en-US" altLang="en-US"/>
              <a:t>.</a:t>
            </a:r>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a:extLst>
              <a:ext uri="{FF2B5EF4-FFF2-40B4-BE49-F238E27FC236}">
                <a16:creationId xmlns:a16="http://schemas.microsoft.com/office/drawing/2014/main" id="{D84078FD-CF5C-400C-A44A-E0526A05B7D2}"/>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65219" name="Text Box 3">
            <a:extLst>
              <a:ext uri="{FF2B5EF4-FFF2-40B4-BE49-F238E27FC236}">
                <a16:creationId xmlns:a16="http://schemas.microsoft.com/office/drawing/2014/main" id="{A1E0A8C6-F1D5-4976-8362-44B78223A7E7}"/>
              </a:ext>
            </a:extLst>
          </p:cNvPr>
          <p:cNvSpPr txBox="1">
            <a:spLocks noChangeArrowheads="1"/>
          </p:cNvSpPr>
          <p:nvPr/>
        </p:nvSpPr>
        <p:spPr bwMode="auto">
          <a:xfrm>
            <a:off x="228600" y="1973263"/>
            <a:ext cx="7620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تقويت فاصله‏دار ثابت‏</a:t>
            </a:r>
            <a:endParaRPr lang="en-US" altLang="en-US"/>
          </a:p>
        </p:txBody>
      </p:sp>
      <p:sp>
        <p:nvSpPr>
          <p:cNvPr id="265220" name="Text Box 4">
            <a:extLst>
              <a:ext uri="{FF2B5EF4-FFF2-40B4-BE49-F238E27FC236}">
                <a16:creationId xmlns:a16="http://schemas.microsoft.com/office/drawing/2014/main" id="{58B56DD7-39B0-4A20-AC48-6539A2CA4BA5}"/>
              </a:ext>
            </a:extLst>
          </p:cNvPr>
          <p:cNvSpPr txBox="1">
            <a:spLocks noChangeArrowheads="1"/>
          </p:cNvSpPr>
          <p:nvPr/>
        </p:nvSpPr>
        <p:spPr bwMode="auto">
          <a:xfrm>
            <a:off x="381000" y="3040063"/>
            <a:ext cx="7315200"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در برنامه فاصله‏دار ثابت عامل تقويتى يك فاصله زمانى مشخص است، چنانكه بسيارى از افراد در پايان روز، هفته يا ماه پاداش يا عامل تقويتى را دريافت مى‏دارند. در اين برنامه تقويتى به ميزان كار انجام يافته چندان توجهى نمى‏شود، زيرا ممكن است يك هفته بسيار فعال و پركار باشد و هفته ديگر كم كار يا به‏طور كلى بيكار</a:t>
            </a:r>
            <a:r>
              <a:rPr lang="en-US" altLang="en-US"/>
              <a:t>.</a:t>
            </a: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a:extLst>
              <a:ext uri="{FF2B5EF4-FFF2-40B4-BE49-F238E27FC236}">
                <a16:creationId xmlns:a16="http://schemas.microsoft.com/office/drawing/2014/main" id="{D6C31287-9361-4D50-B9E6-2570111AE872}"/>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67267" name="Text Box 3">
            <a:extLst>
              <a:ext uri="{FF2B5EF4-FFF2-40B4-BE49-F238E27FC236}">
                <a16:creationId xmlns:a16="http://schemas.microsoft.com/office/drawing/2014/main" id="{B15F720A-87FB-44DC-B7E4-A5FE94ADE7A2}"/>
              </a:ext>
            </a:extLst>
          </p:cNvPr>
          <p:cNvSpPr txBox="1">
            <a:spLocks noChangeArrowheads="1"/>
          </p:cNvSpPr>
          <p:nvPr/>
        </p:nvSpPr>
        <p:spPr bwMode="auto">
          <a:xfrm>
            <a:off x="5029200" y="1973263"/>
            <a:ext cx="2819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تقويت فاصله‏دار متغير</a:t>
            </a:r>
            <a:r>
              <a:rPr lang="en-US" altLang="en-US"/>
              <a:t> </a:t>
            </a:r>
          </a:p>
        </p:txBody>
      </p:sp>
      <p:sp>
        <p:nvSpPr>
          <p:cNvPr id="267268" name="Text Box 4">
            <a:extLst>
              <a:ext uri="{FF2B5EF4-FFF2-40B4-BE49-F238E27FC236}">
                <a16:creationId xmlns:a16="http://schemas.microsoft.com/office/drawing/2014/main" id="{2C999B44-9EBE-4810-BCE6-4E7D2DDB80F1}"/>
              </a:ext>
            </a:extLst>
          </p:cNvPr>
          <p:cNvSpPr txBox="1">
            <a:spLocks noChangeArrowheads="1"/>
          </p:cNvSpPr>
          <p:nvPr/>
        </p:nvSpPr>
        <p:spPr bwMode="auto">
          <a:xfrm>
            <a:off x="533400" y="2971800"/>
            <a:ext cx="7162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در اين برنامه عامل تقويتى در فاصله‏هاى زمانى مختلف نمايان مى‏گردد، مانند ماهيگيرى كه در آغاز كار ممكن است پاداش صيد را پس از 5، 7، يا 12 دقيقه دريافت كند، اما گاهى ساعتها طول بكشد تا ماهى ديگرى صيد كند</a:t>
            </a:r>
            <a:r>
              <a:rPr lang="en-US" altLang="en-US"/>
              <a:t>.</a:t>
            </a: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a:extLst>
              <a:ext uri="{FF2B5EF4-FFF2-40B4-BE49-F238E27FC236}">
                <a16:creationId xmlns:a16="http://schemas.microsoft.com/office/drawing/2014/main" id="{34DC31BF-DEF7-4921-8228-8D80556A4F7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92867" name="Text Box 3">
            <a:extLst>
              <a:ext uri="{FF2B5EF4-FFF2-40B4-BE49-F238E27FC236}">
                <a16:creationId xmlns:a16="http://schemas.microsoft.com/office/drawing/2014/main" id="{CE4CCC28-14A9-4732-A7FE-97253668B277}"/>
              </a:ext>
            </a:extLst>
          </p:cNvPr>
          <p:cNvSpPr txBox="1">
            <a:spLocks noChangeArrowheads="1"/>
          </p:cNvSpPr>
          <p:nvPr/>
        </p:nvSpPr>
        <p:spPr bwMode="auto">
          <a:xfrm>
            <a:off x="5029200" y="1973263"/>
            <a:ext cx="2819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تقويت فاصله‏دار متغير</a:t>
            </a:r>
            <a:r>
              <a:rPr lang="en-US" altLang="en-US"/>
              <a:t> </a:t>
            </a:r>
          </a:p>
        </p:txBody>
      </p:sp>
      <p:sp>
        <p:nvSpPr>
          <p:cNvPr id="292868" name="Text Box 4">
            <a:extLst>
              <a:ext uri="{FF2B5EF4-FFF2-40B4-BE49-F238E27FC236}">
                <a16:creationId xmlns:a16="http://schemas.microsoft.com/office/drawing/2014/main" id="{547CD874-DDCD-417F-9F9C-8E2A4DCD340B}"/>
              </a:ext>
            </a:extLst>
          </p:cNvPr>
          <p:cNvSpPr txBox="1">
            <a:spLocks noChangeArrowheads="1"/>
          </p:cNvSpPr>
          <p:nvPr/>
        </p:nvSpPr>
        <p:spPr bwMode="auto">
          <a:xfrm>
            <a:off x="228600" y="2590800"/>
            <a:ext cx="7315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به‏طورى كه از موارد چهارگانه بالا مشاهده مى‏شود تقويتهاى نسبت ثابت و متغير با شمار پاسخها ارتباط دارند، در صورتى كه در برنامه‏هاى فاصله‏دار ثابت و متغير تقويت با طول زمان به‏طور محدود يا گسترده سرو كار دارد. </a:t>
            </a:r>
            <a:endParaRPr lang="en-US"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C7DD352-3BB4-46F7-87CA-62502F2F2BEB}"/>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a:t> </a:t>
            </a:r>
            <a:r>
              <a:rPr lang="ar-SA" altLang="en-US" sz="2400" b="1">
                <a:effectLst/>
                <a:cs typeface="Zar" pitchFamily="2" charset="0"/>
              </a:rPr>
              <a:t>فرق رشد طبيعى با يادگيرى در اين است كه رشد طبيعى محصول نمو و دگرگونيهاى ساختار بدنى است. در صورتى كه يادگيرى فرايند و رفتارى است كه بر اثر آموزش و تمرين به دست مى‏آيد.</a:t>
            </a:r>
            <a:r>
              <a:rPr lang="en-US" altLang="en-US" sz="2400">
                <a:effectLst/>
                <a:cs typeface="Zar" pitchFamily="2" charset="0"/>
              </a:rPr>
              <a:t> </a:t>
            </a:r>
            <a:endParaRPr lang="fa-IR" altLang="en-US" sz="2400">
              <a:effectLst/>
              <a:cs typeface="Zar" pitchFamily="2" charset="0"/>
            </a:endParaRPr>
          </a:p>
          <a:p>
            <a:pPr algn="just" rtl="1">
              <a:lnSpc>
                <a:spcPct val="150000"/>
              </a:lnSpc>
              <a:buFontTx/>
              <a:buNone/>
            </a:pPr>
            <a:r>
              <a:rPr lang="ar-SA" altLang="en-US" sz="2400" b="1">
                <a:effectLst/>
                <a:cs typeface="Zar" pitchFamily="2" charset="0"/>
              </a:rPr>
              <a:t>رشد طبيعى با گذشت زمان سرو كار دارد و تمرينى كه پيش از زمان مقتضى انجام شود، نه تنها وقت‏گير و بى‏تأثير، بلكه ممكن است زيان‏آور نيز باشد.</a:t>
            </a:r>
            <a:r>
              <a:rPr lang="ar-SA" altLang="en-US" sz="2400">
                <a:effectLst/>
                <a:cs typeface="Zar" pitchFamily="2" charset="0"/>
              </a:rPr>
              <a:t> </a:t>
            </a:r>
            <a:endParaRPr lang="en-US" altLang="en-US" sz="2400">
              <a:effectLst/>
              <a:cs typeface="Zar" pitchFamily="2" charset="0"/>
            </a:endParaRPr>
          </a:p>
        </p:txBody>
      </p:sp>
      <p:sp>
        <p:nvSpPr>
          <p:cNvPr id="86019" name="Text Box 3">
            <a:extLst>
              <a:ext uri="{FF2B5EF4-FFF2-40B4-BE49-F238E27FC236}">
                <a16:creationId xmlns:a16="http://schemas.microsoft.com/office/drawing/2014/main" id="{A5467252-0448-4CC2-95C1-91ADA12CCA7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a:extLst>
              <a:ext uri="{FF2B5EF4-FFF2-40B4-BE49-F238E27FC236}">
                <a16:creationId xmlns:a16="http://schemas.microsoft.com/office/drawing/2014/main" id="{8FD7BFB2-9939-4A27-B27A-8332AF922D4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69315" name="Text Box 3">
            <a:extLst>
              <a:ext uri="{FF2B5EF4-FFF2-40B4-BE49-F238E27FC236}">
                <a16:creationId xmlns:a16="http://schemas.microsoft.com/office/drawing/2014/main" id="{93CE33FC-30A1-420B-A723-1FEFBAD90A7B}"/>
              </a:ext>
            </a:extLst>
          </p:cNvPr>
          <p:cNvSpPr txBox="1">
            <a:spLocks noChangeArrowheads="1"/>
          </p:cNvSpPr>
          <p:nvPr/>
        </p:nvSpPr>
        <p:spPr bwMode="auto">
          <a:xfrm>
            <a:off x="228600" y="1676400"/>
            <a:ext cx="76200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بعضى شيوه‏هاى تغيير رفتار</a:t>
            </a:r>
            <a:endParaRPr lang="en-US" altLang="en-US"/>
          </a:p>
          <a:p>
            <a:pPr algn="just" rtl="1">
              <a:lnSpc>
                <a:spcPct val="150000"/>
              </a:lnSpc>
            </a:pPr>
            <a:r>
              <a:rPr lang="en-US" altLang="en-US"/>
              <a:t> </a:t>
            </a:r>
            <a:r>
              <a:rPr lang="ar-SA" altLang="en-US"/>
              <a:t>تقريبهاى تدريجى‏</a:t>
            </a:r>
            <a:endParaRPr lang="en-US" altLang="en-US"/>
          </a:p>
          <a:p>
            <a:pPr algn="just" rtl="1">
              <a:lnSpc>
                <a:spcPct val="150000"/>
              </a:lnSpc>
            </a:pPr>
            <a:r>
              <a:rPr lang="en-US" altLang="en-US"/>
              <a:t> </a:t>
            </a:r>
            <a:r>
              <a:rPr lang="ar-SA" altLang="en-US"/>
              <a:t>چون بعضى رفتارها را نمى‏توان يكباره و با هر گونه تقويتى به رفتار مطلوب تبديل كرد، بنابراين اسكينر پيشنهاد مى‏كند كه بايد از تقريبهاى تدريجى يا تقريبهاى متوالى بهره جست. منظور</a:t>
            </a:r>
            <a:r>
              <a:rPr lang="en-US" altLang="en-US"/>
              <a:t>  </a:t>
            </a:r>
            <a:r>
              <a:rPr lang="ar-SA" altLang="en-US"/>
              <a:t>او از تقريبهاى تدريجى آن است كه اگر فردى نتواند پاسخ لازم را به‏طور مستقيم بدهد</a:t>
            </a:r>
            <a:r>
              <a:rPr lang="en-US" altLang="en-US"/>
              <a:t>.</a:t>
            </a:r>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a:extLst>
              <a:ext uri="{FF2B5EF4-FFF2-40B4-BE49-F238E27FC236}">
                <a16:creationId xmlns:a16="http://schemas.microsoft.com/office/drawing/2014/main" id="{8810A660-A856-49FF-99E7-A0C72E220F1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71363" name="Text Box 3">
            <a:extLst>
              <a:ext uri="{FF2B5EF4-FFF2-40B4-BE49-F238E27FC236}">
                <a16:creationId xmlns:a16="http://schemas.microsoft.com/office/drawing/2014/main" id="{C927FF42-9ADA-47C3-B3EA-925F860DC99F}"/>
              </a:ext>
            </a:extLst>
          </p:cNvPr>
          <p:cNvSpPr txBox="1">
            <a:spLocks noChangeArrowheads="1"/>
          </p:cNvSpPr>
          <p:nvPr/>
        </p:nvSpPr>
        <p:spPr bwMode="auto">
          <a:xfrm>
            <a:off x="228600" y="2895600"/>
            <a:ext cx="6477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به همين‏سان، پس از چند بار تكرار و تقويت مى‏كوشيم پاسخى را كه تا اندازه‏اى به پاسخ نهايى نزديك است بيابيم و آنقدر به اين كار ادامه مى‏دهيم تا پاسخ اصلى و مطلوب ما دريافت شود. </a:t>
            </a:r>
            <a:endParaRPr lang="en-US" altLang="en-US"/>
          </a:p>
        </p:txBody>
      </p:sp>
      <p:sp>
        <p:nvSpPr>
          <p:cNvPr id="271364" name="Text Box 4">
            <a:extLst>
              <a:ext uri="{FF2B5EF4-FFF2-40B4-BE49-F238E27FC236}">
                <a16:creationId xmlns:a16="http://schemas.microsoft.com/office/drawing/2014/main" id="{B251B9F8-1891-497C-85D8-3B0692883D5C}"/>
              </a:ext>
            </a:extLst>
          </p:cNvPr>
          <p:cNvSpPr txBox="1">
            <a:spLocks noChangeArrowheads="1"/>
          </p:cNvSpPr>
          <p:nvPr/>
        </p:nvSpPr>
        <p:spPr bwMode="auto">
          <a:xfrm>
            <a:off x="5791200" y="21256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1365" name="Text Box 5">
            <a:extLst>
              <a:ext uri="{FF2B5EF4-FFF2-40B4-BE49-F238E27FC236}">
                <a16:creationId xmlns:a16="http://schemas.microsoft.com/office/drawing/2014/main" id="{08961B20-589E-42AD-A366-55D54782E0D0}"/>
              </a:ext>
            </a:extLst>
          </p:cNvPr>
          <p:cNvSpPr txBox="1">
            <a:spLocks noChangeArrowheads="1"/>
          </p:cNvSpPr>
          <p:nvPr/>
        </p:nvSpPr>
        <p:spPr bwMode="auto">
          <a:xfrm>
            <a:off x="5334000" y="21256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تقريبهاى تدريجى</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a:extLst>
              <a:ext uri="{FF2B5EF4-FFF2-40B4-BE49-F238E27FC236}">
                <a16:creationId xmlns:a16="http://schemas.microsoft.com/office/drawing/2014/main" id="{C40EFB58-04AE-405C-948D-803641CA29F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94915" name="Text Box 3">
            <a:extLst>
              <a:ext uri="{FF2B5EF4-FFF2-40B4-BE49-F238E27FC236}">
                <a16:creationId xmlns:a16="http://schemas.microsoft.com/office/drawing/2014/main" id="{7124DAAC-3E3D-45C4-9189-2562B88FC477}"/>
              </a:ext>
            </a:extLst>
          </p:cNvPr>
          <p:cNvSpPr txBox="1">
            <a:spLocks noChangeArrowheads="1"/>
          </p:cNvSpPr>
          <p:nvPr/>
        </p:nvSpPr>
        <p:spPr bwMode="auto">
          <a:xfrm>
            <a:off x="228600" y="2590800"/>
            <a:ext cx="7543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منظور از شكل دادن تغيير وضع موجود و رسيدن به رفتار مطلوب است كه به يارى تقريبهاى متوالى يا تدريجى صورت مى‏گيرد. براى مثال، ترس كودكى را كه از خرگوش مى‏ترسد مى‏توان به‏وسيله شكل دادن از بين برد. به‏اين‏ترتيب كه وقتى آزمايشگر خرگوش را از دور به كودك نشان مى‏دهد با لحنى مهرآميز مى‏گويد: </a:t>
            </a:r>
            <a:r>
              <a:rPr lang="ar-SA" altLang="en-US">
                <a:solidFill>
                  <a:srgbClr val="660033"/>
                </a:solidFill>
              </a:rPr>
              <a:t>به‏به! خرگوش زيبا خوش آمدى! خوش آمدى!...</a:t>
            </a:r>
            <a:r>
              <a:rPr lang="en-US" altLang="en-US">
                <a:solidFill>
                  <a:srgbClr val="660033"/>
                </a:solidFill>
              </a:rPr>
              <a:t> </a:t>
            </a:r>
          </a:p>
        </p:txBody>
      </p:sp>
      <p:sp>
        <p:nvSpPr>
          <p:cNvPr id="294916" name="Text Box 4">
            <a:extLst>
              <a:ext uri="{FF2B5EF4-FFF2-40B4-BE49-F238E27FC236}">
                <a16:creationId xmlns:a16="http://schemas.microsoft.com/office/drawing/2014/main" id="{D489C449-9F60-4441-AC5A-42199E3A3CEA}"/>
              </a:ext>
            </a:extLst>
          </p:cNvPr>
          <p:cNvSpPr txBox="1">
            <a:spLocks noChangeArrowheads="1"/>
          </p:cNvSpPr>
          <p:nvPr/>
        </p:nvSpPr>
        <p:spPr bwMode="auto">
          <a:xfrm>
            <a:off x="5791200" y="21256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94917" name="Text Box 5">
            <a:extLst>
              <a:ext uri="{FF2B5EF4-FFF2-40B4-BE49-F238E27FC236}">
                <a16:creationId xmlns:a16="http://schemas.microsoft.com/office/drawing/2014/main" id="{CAF79255-874F-4E8E-8786-0572EE59E6AB}"/>
              </a:ext>
            </a:extLst>
          </p:cNvPr>
          <p:cNvSpPr txBox="1">
            <a:spLocks noChangeArrowheads="1"/>
          </p:cNvSpPr>
          <p:nvPr/>
        </p:nvSpPr>
        <p:spPr bwMode="auto">
          <a:xfrm>
            <a:off x="5334000" y="21256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rgbClr val="660033"/>
                </a:solidFill>
              </a:rPr>
              <a:t>شكل دادن</a:t>
            </a: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a:extLst>
              <a:ext uri="{FF2B5EF4-FFF2-40B4-BE49-F238E27FC236}">
                <a16:creationId xmlns:a16="http://schemas.microsoft.com/office/drawing/2014/main" id="{2D4FAAA6-BD63-4C16-9AC6-A9DD506039B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96963" name="Text Box 3">
            <a:extLst>
              <a:ext uri="{FF2B5EF4-FFF2-40B4-BE49-F238E27FC236}">
                <a16:creationId xmlns:a16="http://schemas.microsoft.com/office/drawing/2014/main" id="{9BCA645E-3B19-4E66-B08E-3B564903A8A9}"/>
              </a:ext>
            </a:extLst>
          </p:cNvPr>
          <p:cNvSpPr txBox="1">
            <a:spLocks noChangeArrowheads="1"/>
          </p:cNvSpPr>
          <p:nvPr/>
        </p:nvSpPr>
        <p:spPr bwMode="auto">
          <a:xfrm>
            <a:off x="762000" y="3429000"/>
            <a:ext cx="6781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يكى ديگر از راههاى تغيير و ايجاد رفتار مطلوب در شرطى شدن عامل زنجيره كردن است و آن عبارت از مربوط ساختن دو يا چند محرك و پاسخ به يكديگر است تا نتيجه رفتار دلخواه حاصل شود. </a:t>
            </a:r>
            <a:endParaRPr lang="en-US" altLang="en-US"/>
          </a:p>
        </p:txBody>
      </p:sp>
      <p:sp>
        <p:nvSpPr>
          <p:cNvPr id="296964" name="Text Box 4">
            <a:extLst>
              <a:ext uri="{FF2B5EF4-FFF2-40B4-BE49-F238E27FC236}">
                <a16:creationId xmlns:a16="http://schemas.microsoft.com/office/drawing/2014/main" id="{05BF78BB-89C3-4FCA-82CB-FA814806A1EC}"/>
              </a:ext>
            </a:extLst>
          </p:cNvPr>
          <p:cNvSpPr txBox="1">
            <a:spLocks noChangeArrowheads="1"/>
          </p:cNvSpPr>
          <p:nvPr/>
        </p:nvSpPr>
        <p:spPr bwMode="auto">
          <a:xfrm>
            <a:off x="5791200" y="21256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96965" name="Text Box 5">
            <a:extLst>
              <a:ext uri="{FF2B5EF4-FFF2-40B4-BE49-F238E27FC236}">
                <a16:creationId xmlns:a16="http://schemas.microsoft.com/office/drawing/2014/main" id="{9E46A00F-78A1-4AB4-8E1C-7EAD193A732D}"/>
              </a:ext>
            </a:extLst>
          </p:cNvPr>
          <p:cNvSpPr txBox="1">
            <a:spLocks noChangeArrowheads="1"/>
          </p:cNvSpPr>
          <p:nvPr/>
        </p:nvSpPr>
        <p:spPr bwMode="auto">
          <a:xfrm>
            <a:off x="5334000" y="21256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rgbClr val="FF0066"/>
                </a:solidFill>
              </a:rPr>
              <a:t>زنجيره كردن</a:t>
            </a:r>
            <a:r>
              <a:rPr lang="fa-IR" altLang="en-US">
                <a:solidFill>
                  <a:srgbClr val="660033"/>
                </a:solidFill>
              </a:rPr>
              <a:t> </a:t>
            </a: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a:extLst>
              <a:ext uri="{FF2B5EF4-FFF2-40B4-BE49-F238E27FC236}">
                <a16:creationId xmlns:a16="http://schemas.microsoft.com/office/drawing/2014/main" id="{8A9B97D3-10EF-4CBA-95A9-D8AC859502E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99011" name="Text Box 3">
            <a:extLst>
              <a:ext uri="{FF2B5EF4-FFF2-40B4-BE49-F238E27FC236}">
                <a16:creationId xmlns:a16="http://schemas.microsoft.com/office/drawing/2014/main" id="{4EF098BF-8C79-44EA-B068-0999C7A47400}"/>
              </a:ext>
            </a:extLst>
          </p:cNvPr>
          <p:cNvSpPr txBox="1">
            <a:spLocks noChangeArrowheads="1"/>
          </p:cNvSpPr>
          <p:nvPr/>
        </p:nvSpPr>
        <p:spPr bwMode="auto">
          <a:xfrm>
            <a:off x="457200" y="3048000"/>
            <a:ext cx="6781800" cy="28305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solidFill>
                  <a:srgbClr val="2693D0"/>
                </a:solidFill>
              </a:rPr>
              <a:t>در شرطى شدن عامل اصل پريماك بيانگر اين معناست كه هر پاسخ يا رفتارى كه داراى فراوانى‏</a:t>
            </a:r>
            <a:r>
              <a:rPr lang="en-US" altLang="en-US">
                <a:solidFill>
                  <a:srgbClr val="2693D0"/>
                </a:solidFill>
              </a:rPr>
              <a:t> </a:t>
            </a:r>
            <a:r>
              <a:rPr lang="ar-SA" altLang="en-US">
                <a:solidFill>
                  <a:srgbClr val="2693D0"/>
                </a:solidFill>
              </a:rPr>
              <a:t>بالا يا بسامد باشد مى‏تواند به‏عنوان عامل تقويتى براى رفتارى به كار رود كه داراى احتمال وقوع يا فراوانى كمترى است. </a:t>
            </a:r>
          </a:p>
          <a:p>
            <a:pPr algn="just" rtl="1">
              <a:lnSpc>
                <a:spcPct val="150000"/>
              </a:lnSpc>
            </a:pPr>
            <a:r>
              <a:rPr lang="ar-SA" altLang="en-US">
                <a:solidFill>
                  <a:srgbClr val="8837FF"/>
                </a:solidFill>
              </a:rPr>
              <a:t>اين اصل را قانون مادر بزرگ نيز ناميده‏اند</a:t>
            </a:r>
            <a:r>
              <a:rPr lang="ar-SA" altLang="en-US">
                <a:solidFill>
                  <a:srgbClr val="FF0066"/>
                </a:solidFill>
              </a:rPr>
              <a:t> </a:t>
            </a:r>
            <a:endParaRPr lang="en-US" altLang="en-US">
              <a:solidFill>
                <a:srgbClr val="FF0066"/>
              </a:solidFill>
            </a:endParaRPr>
          </a:p>
        </p:txBody>
      </p:sp>
      <p:sp>
        <p:nvSpPr>
          <p:cNvPr id="299012" name="Text Box 4">
            <a:extLst>
              <a:ext uri="{FF2B5EF4-FFF2-40B4-BE49-F238E27FC236}">
                <a16:creationId xmlns:a16="http://schemas.microsoft.com/office/drawing/2014/main" id="{CD54A788-95BA-40BB-BAE4-2B5A383AC907}"/>
              </a:ext>
            </a:extLst>
          </p:cNvPr>
          <p:cNvSpPr txBox="1">
            <a:spLocks noChangeArrowheads="1"/>
          </p:cNvSpPr>
          <p:nvPr/>
        </p:nvSpPr>
        <p:spPr bwMode="auto">
          <a:xfrm>
            <a:off x="5791200" y="21256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99013" name="Text Box 5">
            <a:extLst>
              <a:ext uri="{FF2B5EF4-FFF2-40B4-BE49-F238E27FC236}">
                <a16:creationId xmlns:a16="http://schemas.microsoft.com/office/drawing/2014/main" id="{EC98977F-66FE-4F10-8E34-4939970F07F5}"/>
              </a:ext>
            </a:extLst>
          </p:cNvPr>
          <p:cNvSpPr txBox="1">
            <a:spLocks noChangeArrowheads="1"/>
          </p:cNvSpPr>
          <p:nvPr/>
        </p:nvSpPr>
        <p:spPr bwMode="auto">
          <a:xfrm>
            <a:off x="5334000" y="21256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rgbClr val="FF00FF"/>
                </a:solidFill>
              </a:rPr>
              <a:t>اصل پريماك</a:t>
            </a:r>
            <a:r>
              <a:rPr lang="fa-IR" altLang="en-US">
                <a:solidFill>
                  <a:srgbClr val="660033"/>
                </a:solidFill>
              </a:rPr>
              <a:t> </a:t>
            </a: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a:extLst>
              <a:ext uri="{FF2B5EF4-FFF2-40B4-BE49-F238E27FC236}">
                <a16:creationId xmlns:a16="http://schemas.microsoft.com/office/drawing/2014/main" id="{483DC4F2-FF7E-44FF-8E72-88724612BFC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75459" name="Text Box 3">
            <a:extLst>
              <a:ext uri="{FF2B5EF4-FFF2-40B4-BE49-F238E27FC236}">
                <a16:creationId xmlns:a16="http://schemas.microsoft.com/office/drawing/2014/main" id="{2BFBFB77-F8EE-4739-80F7-03BE0CCC6879}"/>
              </a:ext>
            </a:extLst>
          </p:cNvPr>
          <p:cNvSpPr txBox="1">
            <a:spLocks noChangeArrowheads="1"/>
          </p:cNvSpPr>
          <p:nvPr/>
        </p:nvSpPr>
        <p:spPr bwMode="auto">
          <a:xfrm>
            <a:off x="3657600" y="1973263"/>
            <a:ext cx="4191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كاربرد آموزشى شرطى شدن عامل</a:t>
            </a:r>
            <a:r>
              <a:rPr lang="en-US" altLang="en-US"/>
              <a:t> </a:t>
            </a:r>
          </a:p>
        </p:txBody>
      </p:sp>
      <p:sp>
        <p:nvSpPr>
          <p:cNvPr id="275460" name="Text Box 4">
            <a:extLst>
              <a:ext uri="{FF2B5EF4-FFF2-40B4-BE49-F238E27FC236}">
                <a16:creationId xmlns:a16="http://schemas.microsoft.com/office/drawing/2014/main" id="{CB8091BF-0DF0-4FDA-91E8-4E915E16D4C5}"/>
              </a:ext>
            </a:extLst>
          </p:cNvPr>
          <p:cNvSpPr txBox="1">
            <a:spLocks noChangeArrowheads="1"/>
          </p:cNvSpPr>
          <p:nvPr/>
        </p:nvSpPr>
        <p:spPr bwMode="auto">
          <a:xfrm>
            <a:off x="533400" y="3276600"/>
            <a:ext cx="6705600" cy="1187450"/>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به عقيده اسكينر </a:t>
            </a:r>
            <a:r>
              <a:rPr lang="ar-SA" altLang="en-US">
                <a:solidFill>
                  <a:srgbClr val="CC0000"/>
                </a:solidFill>
              </a:rPr>
              <a:t>مؤثرترين</a:t>
            </a:r>
            <a:r>
              <a:rPr lang="ar-SA" altLang="en-US"/>
              <a:t> راه در مورد كنترل يادگيرى انسان كاربرد </a:t>
            </a:r>
            <a:r>
              <a:rPr lang="ar-SA" altLang="en-US">
                <a:solidFill>
                  <a:srgbClr val="CC0000"/>
                </a:solidFill>
              </a:rPr>
              <a:t>وسيله‏ها يا ابزارهاى آموزشى</a:t>
            </a:r>
            <a:r>
              <a:rPr lang="ar-SA" altLang="en-US"/>
              <a:t> است</a:t>
            </a:r>
            <a:r>
              <a:rPr lang="en-US" altLang="en-US"/>
              <a:t>. </a:t>
            </a:r>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a:extLst>
              <a:ext uri="{FF2B5EF4-FFF2-40B4-BE49-F238E27FC236}">
                <a16:creationId xmlns:a16="http://schemas.microsoft.com/office/drawing/2014/main" id="{6C7341C1-3E9F-4583-972D-746E4E99142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01059" name="Text Box 3">
            <a:extLst>
              <a:ext uri="{FF2B5EF4-FFF2-40B4-BE49-F238E27FC236}">
                <a16:creationId xmlns:a16="http://schemas.microsoft.com/office/drawing/2014/main" id="{BBAA1E8E-83BD-4214-895D-59501AC25E31}"/>
              </a:ext>
            </a:extLst>
          </p:cNvPr>
          <p:cNvSpPr txBox="1">
            <a:spLocks noChangeArrowheads="1"/>
          </p:cNvSpPr>
          <p:nvPr/>
        </p:nvSpPr>
        <p:spPr bwMode="auto">
          <a:xfrm>
            <a:off x="3657600" y="1973263"/>
            <a:ext cx="4191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آموزش برنامه اي </a:t>
            </a:r>
            <a:endParaRPr lang="en-US" altLang="en-US"/>
          </a:p>
        </p:txBody>
      </p:sp>
      <p:sp>
        <p:nvSpPr>
          <p:cNvPr id="301060" name="Text Box 4">
            <a:extLst>
              <a:ext uri="{FF2B5EF4-FFF2-40B4-BE49-F238E27FC236}">
                <a16:creationId xmlns:a16="http://schemas.microsoft.com/office/drawing/2014/main" id="{9087C033-7695-4FC7-B3D4-CAD9AB02FFF3}"/>
              </a:ext>
            </a:extLst>
          </p:cNvPr>
          <p:cNvSpPr txBox="1">
            <a:spLocks noChangeArrowheads="1"/>
          </p:cNvSpPr>
          <p:nvPr/>
        </p:nvSpPr>
        <p:spPr bwMode="auto">
          <a:xfrm>
            <a:off x="533400" y="3276600"/>
            <a:ext cx="6705600" cy="2840038"/>
          </a:xfrm>
          <a:prstGeom prst="rect">
            <a:avLst/>
          </a:prstGeom>
          <a:solidFill>
            <a:srgbClr val="660033"/>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آموزش برنامه‏اى عبارت از نوع خاصى از يادگيرى است كه در آن موضوع آموختن را قبلاً به‏</a:t>
            </a:r>
            <a:r>
              <a:rPr lang="en-US" altLang="en-US"/>
              <a:t> </a:t>
            </a:r>
            <a:r>
              <a:rPr lang="ar-SA" altLang="en-US"/>
              <a:t>اجزاى كوچكتر تقسيم مى‏كنند و آنها را با روش منطقى و گام به گام در قالبهاى بزرگترى تنظيم مى‏كنند، به‏طورى كه آموختن مطلب براى معلم و شاگرد و هر دو آسان باشد. </a:t>
            </a:r>
            <a:endParaRPr lang="en-US" altLang="en-US"/>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a:extLst>
              <a:ext uri="{FF2B5EF4-FFF2-40B4-BE49-F238E27FC236}">
                <a16:creationId xmlns:a16="http://schemas.microsoft.com/office/drawing/2014/main" id="{8A2AC6CF-C6C5-4C35-9ECC-29B5CFCD392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03107" name="Text Box 3">
            <a:extLst>
              <a:ext uri="{FF2B5EF4-FFF2-40B4-BE49-F238E27FC236}">
                <a16:creationId xmlns:a16="http://schemas.microsoft.com/office/drawing/2014/main" id="{70CC053C-0895-46BB-8694-300530371092}"/>
              </a:ext>
            </a:extLst>
          </p:cNvPr>
          <p:cNvSpPr txBox="1">
            <a:spLocks noChangeArrowheads="1"/>
          </p:cNvSpPr>
          <p:nvPr/>
        </p:nvSpPr>
        <p:spPr bwMode="auto">
          <a:xfrm>
            <a:off x="3657600" y="1973263"/>
            <a:ext cx="4191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آموزش برنامه اي</a:t>
            </a:r>
            <a:r>
              <a:rPr lang="fa-IR" altLang="en-US"/>
              <a:t> </a:t>
            </a:r>
            <a:endParaRPr lang="en-US" altLang="en-US"/>
          </a:p>
        </p:txBody>
      </p:sp>
      <p:sp>
        <p:nvSpPr>
          <p:cNvPr id="303108" name="Text Box 4">
            <a:extLst>
              <a:ext uri="{FF2B5EF4-FFF2-40B4-BE49-F238E27FC236}">
                <a16:creationId xmlns:a16="http://schemas.microsoft.com/office/drawing/2014/main" id="{EB5D886B-AADB-489D-BAF2-3B02200233A9}"/>
              </a:ext>
            </a:extLst>
          </p:cNvPr>
          <p:cNvSpPr txBox="1">
            <a:spLocks noChangeArrowheads="1"/>
          </p:cNvSpPr>
          <p:nvPr/>
        </p:nvSpPr>
        <p:spPr bwMode="auto">
          <a:xfrm>
            <a:off x="457200" y="2667000"/>
            <a:ext cx="6705600" cy="3935413"/>
          </a:xfrm>
          <a:prstGeom prst="rect">
            <a:avLst/>
          </a:prstGeom>
          <a:solidFill>
            <a:srgbClr val="8837FF"/>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اسكينر نقصهايى را كه در اجراى برنامه‏هاى آموزشى وجود دارند بدين‏ترتيب گوشزد مى‏كند</a:t>
            </a:r>
            <a:r>
              <a:rPr lang="en-US" altLang="en-US"/>
              <a:t>:</a:t>
            </a:r>
            <a:endParaRPr lang="ar-SA" altLang="en-US"/>
          </a:p>
          <a:p>
            <a:pPr algn="just" rtl="1">
              <a:lnSpc>
                <a:spcPct val="150000"/>
              </a:lnSpc>
            </a:pPr>
            <a:r>
              <a:rPr lang="fa-IR" altLang="en-US"/>
              <a:t>1. </a:t>
            </a:r>
            <a:r>
              <a:rPr lang="ar-SA" altLang="en-US"/>
              <a:t>انگيزه‏هاى گريز و بيزارى حاكم بر رفتار است</a:t>
            </a:r>
            <a:r>
              <a:rPr lang="en-US" altLang="en-US"/>
              <a:t>.</a:t>
            </a:r>
          </a:p>
          <a:p>
            <a:pPr algn="just" rtl="1">
              <a:lnSpc>
                <a:spcPct val="150000"/>
              </a:lnSpc>
            </a:pPr>
            <a:r>
              <a:rPr lang="fa-IR" altLang="en-US"/>
              <a:t>2. </a:t>
            </a:r>
            <a:r>
              <a:rPr lang="ar-SA" altLang="en-US"/>
              <a:t>ميان رفتار و تقويت فاصله زمانى وجود دارد</a:t>
            </a:r>
            <a:r>
              <a:rPr lang="en-US" altLang="en-US"/>
              <a:t>.</a:t>
            </a:r>
            <a:endParaRPr lang="ar-SA" altLang="en-US"/>
          </a:p>
          <a:p>
            <a:pPr algn="just" rtl="1">
              <a:lnSpc>
                <a:spcPct val="150000"/>
              </a:lnSpc>
            </a:pPr>
            <a:r>
              <a:rPr lang="fa-IR" altLang="en-US"/>
              <a:t>3. </a:t>
            </a:r>
            <a:r>
              <a:rPr lang="ar-SA" altLang="en-US"/>
              <a:t>نبودن برنامه‏هاى تقويتى مؤثر براى دست يافتن به رفتار مطلوب</a:t>
            </a:r>
            <a:r>
              <a:rPr lang="en-US" altLang="en-US"/>
              <a:t>.</a:t>
            </a:r>
            <a:endParaRPr lang="ar-SA" altLang="en-US"/>
          </a:p>
          <a:p>
            <a:pPr algn="just" rtl="1">
              <a:lnSpc>
                <a:spcPct val="150000"/>
              </a:lnSpc>
            </a:pPr>
            <a:r>
              <a:rPr lang="fa-IR" altLang="en-US"/>
              <a:t>4. </a:t>
            </a:r>
            <a:r>
              <a:rPr lang="ar-SA" altLang="en-US"/>
              <a:t>تقويت رفتار مطلوب كمتر از ميزان لازم انجام مى‏شود</a:t>
            </a:r>
            <a:r>
              <a:rPr lang="en-US" altLang="en-US"/>
              <a:t>.</a:t>
            </a:r>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a:extLst>
              <a:ext uri="{FF2B5EF4-FFF2-40B4-BE49-F238E27FC236}">
                <a16:creationId xmlns:a16="http://schemas.microsoft.com/office/drawing/2014/main" id="{4B45B1FD-1F5C-4B66-B92C-E638B7534E5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05155" name="Text Box 3">
            <a:extLst>
              <a:ext uri="{FF2B5EF4-FFF2-40B4-BE49-F238E27FC236}">
                <a16:creationId xmlns:a16="http://schemas.microsoft.com/office/drawing/2014/main" id="{76B23B7E-C8A5-4FD4-B9EF-5BE57CE6C910}"/>
              </a:ext>
            </a:extLst>
          </p:cNvPr>
          <p:cNvSpPr txBox="1">
            <a:spLocks noChangeArrowheads="1"/>
          </p:cNvSpPr>
          <p:nvPr/>
        </p:nvSpPr>
        <p:spPr bwMode="auto">
          <a:xfrm>
            <a:off x="3886200" y="1676400"/>
            <a:ext cx="4191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آموزش برنامه اي</a:t>
            </a:r>
            <a:r>
              <a:rPr lang="fa-IR" altLang="en-US"/>
              <a:t> </a:t>
            </a:r>
            <a:endParaRPr lang="en-US" altLang="en-US"/>
          </a:p>
        </p:txBody>
      </p:sp>
      <p:sp>
        <p:nvSpPr>
          <p:cNvPr id="305156" name="Text Box 4">
            <a:extLst>
              <a:ext uri="{FF2B5EF4-FFF2-40B4-BE49-F238E27FC236}">
                <a16:creationId xmlns:a16="http://schemas.microsoft.com/office/drawing/2014/main" id="{FA08E1A8-A9D1-4CD4-BC87-C086742F6B24}"/>
              </a:ext>
            </a:extLst>
          </p:cNvPr>
          <p:cNvSpPr txBox="1">
            <a:spLocks noChangeArrowheads="1"/>
          </p:cNvSpPr>
          <p:nvPr/>
        </p:nvSpPr>
        <p:spPr bwMode="auto">
          <a:xfrm>
            <a:off x="533400" y="2819400"/>
            <a:ext cx="7315200" cy="3935413"/>
          </a:xfrm>
          <a:prstGeom prst="rect">
            <a:avLst/>
          </a:prstGeom>
          <a:solidFill>
            <a:srgbClr val="24A024"/>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fa-IR" altLang="en-US"/>
              <a:t>1. </a:t>
            </a:r>
            <a:r>
              <a:rPr lang="ar-SA" altLang="en-US"/>
              <a:t>برنامه و موقعيتهايى فراهم آورند كه بيشتر با حواس شاگردان سروكار داشته باشد</a:t>
            </a:r>
            <a:r>
              <a:rPr lang="en-US" altLang="en-US"/>
              <a:t>.</a:t>
            </a:r>
            <a:endParaRPr lang="ar-SA" altLang="en-US"/>
          </a:p>
          <a:p>
            <a:pPr algn="just" rtl="1">
              <a:lnSpc>
                <a:spcPct val="150000"/>
              </a:lnSpc>
            </a:pPr>
            <a:r>
              <a:rPr lang="fa-IR" altLang="en-US"/>
              <a:t>2. </a:t>
            </a:r>
            <a:r>
              <a:rPr lang="ar-SA" altLang="en-US"/>
              <a:t>از مسابقه‏هايى كه به شكست و تحقير بعضى از شاگردان بينجامد خوددارى شود</a:t>
            </a:r>
            <a:r>
              <a:rPr lang="en-US" altLang="en-US"/>
              <a:t>.</a:t>
            </a:r>
          </a:p>
          <a:p>
            <a:pPr algn="just" rtl="1">
              <a:lnSpc>
                <a:spcPct val="150000"/>
              </a:lnSpc>
            </a:pPr>
            <a:r>
              <a:rPr lang="en-US" altLang="en-US"/>
              <a:t> </a:t>
            </a:r>
            <a:r>
              <a:rPr lang="fa-IR" altLang="en-US"/>
              <a:t>3.</a:t>
            </a:r>
            <a:r>
              <a:rPr lang="en-US" altLang="en-US"/>
              <a:t> </a:t>
            </a:r>
            <a:r>
              <a:rPr lang="ar-SA" altLang="en-US"/>
              <a:t>تقويت رفتار شاگردان را به‏طور خود به خود و در تماس با محيط انجام دهند</a:t>
            </a:r>
            <a:r>
              <a:rPr lang="en-US" altLang="en-US"/>
              <a:t>.</a:t>
            </a:r>
          </a:p>
          <a:p>
            <a:pPr algn="just" rtl="1">
              <a:lnSpc>
                <a:spcPct val="150000"/>
              </a:lnSpc>
            </a:pPr>
            <a:r>
              <a:rPr lang="fa-IR" altLang="en-US"/>
              <a:t>4.</a:t>
            </a:r>
            <a:r>
              <a:rPr lang="en-US" altLang="en-US"/>
              <a:t> </a:t>
            </a:r>
            <a:r>
              <a:rPr lang="ar-SA" altLang="en-US"/>
              <a:t>رضايت خاطر خود را از شاگردان با چهره گشاده نشان دهند</a:t>
            </a:r>
            <a:r>
              <a:rPr lang="en-US" altLang="en-US"/>
              <a:t>.</a:t>
            </a:r>
          </a:p>
        </p:txBody>
      </p:sp>
      <p:sp>
        <p:nvSpPr>
          <p:cNvPr id="305158" name="Text Box 6">
            <a:extLst>
              <a:ext uri="{FF2B5EF4-FFF2-40B4-BE49-F238E27FC236}">
                <a16:creationId xmlns:a16="http://schemas.microsoft.com/office/drawing/2014/main" id="{9DBA5C47-AF65-4928-AEEE-F95EDFB7F2B2}"/>
              </a:ext>
            </a:extLst>
          </p:cNvPr>
          <p:cNvSpPr txBox="1">
            <a:spLocks noChangeArrowheads="1"/>
          </p:cNvSpPr>
          <p:nvPr/>
        </p:nvSpPr>
        <p:spPr bwMode="auto">
          <a:xfrm>
            <a:off x="1828800" y="23622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a:t>معلمان براى تنظيم و اجراى رفتارهاى مطلوب بايد</a:t>
            </a:r>
            <a:r>
              <a:rPr lang="fa-IR" altLang="en-US"/>
              <a:t>:</a:t>
            </a:r>
            <a:r>
              <a:rPr lang="en-US" altLang="en-US"/>
              <a:t> </a:t>
            </a:r>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4A083B55-4648-43FB-B6AF-BE9C82265EEB}"/>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lnSpc>
                <a:spcPct val="150000"/>
              </a:lnSpc>
              <a:buFontTx/>
              <a:buNone/>
            </a:pPr>
            <a:r>
              <a:rPr lang="fa-IR" altLang="en-US" sz="2400" b="1">
                <a:effectLst/>
                <a:cs typeface="Zar" pitchFamily="2" charset="0"/>
              </a:rPr>
              <a:t>چگونگي نظريه هاي شناختي </a:t>
            </a:r>
          </a:p>
          <a:p>
            <a:pPr algn="r" rtl="1">
              <a:lnSpc>
                <a:spcPct val="150000"/>
              </a:lnSpc>
              <a:buFontTx/>
              <a:buNone/>
            </a:pPr>
            <a:r>
              <a:rPr lang="en-US" altLang="en-US" sz="2400" b="1">
                <a:cs typeface="Zar" pitchFamily="2" charset="0"/>
              </a:rPr>
              <a:t> </a:t>
            </a:r>
            <a:r>
              <a:rPr lang="ar-SA" altLang="en-US" sz="2400" b="1">
                <a:effectLst/>
                <a:cs typeface="Zar" pitchFamily="2" charset="0"/>
              </a:rPr>
              <a:t>اصول مورد تأكيد در نظريه‏هاى شناختى</a:t>
            </a:r>
            <a:r>
              <a:rPr lang="en-US" altLang="en-US" sz="2400" b="1">
                <a:cs typeface="Zar" pitchFamily="2" charset="0"/>
              </a:rPr>
              <a:t> </a:t>
            </a:r>
            <a:endParaRPr lang="fa-IR" altLang="en-US" sz="2400" b="1">
              <a:cs typeface="Zar" pitchFamily="2" charset="0"/>
            </a:endParaRPr>
          </a:p>
          <a:p>
            <a:pPr algn="r" rtl="1">
              <a:lnSpc>
                <a:spcPct val="150000"/>
              </a:lnSpc>
              <a:buFontTx/>
              <a:buNone/>
            </a:pPr>
            <a:r>
              <a:rPr lang="fa-IR" altLang="en-US" sz="2400" b="1">
                <a:effectLst/>
                <a:cs typeface="Zar" pitchFamily="2" charset="0"/>
              </a:rPr>
              <a:t>		1. </a:t>
            </a:r>
            <a:r>
              <a:rPr lang="ar-SA" altLang="en-US" sz="2400" b="1">
                <a:effectLst/>
                <a:cs typeface="Zar" pitchFamily="2" charset="0"/>
              </a:rPr>
              <a:t>كيفيات ادراكى </a:t>
            </a:r>
          </a:p>
          <a:p>
            <a:pPr algn="r" rtl="1">
              <a:lnSpc>
                <a:spcPct val="150000"/>
              </a:lnSpc>
              <a:buFontTx/>
              <a:buNone/>
            </a:pPr>
            <a:r>
              <a:rPr lang="fa-IR" altLang="en-US" sz="2400" b="1">
                <a:effectLst/>
                <a:cs typeface="Zar" pitchFamily="2" charset="0"/>
              </a:rPr>
              <a:t>		2.  </a:t>
            </a:r>
            <a:r>
              <a:rPr lang="ar-SA" altLang="en-US" sz="2400" b="1">
                <a:effectLst/>
                <a:cs typeface="Zar" pitchFamily="2" charset="0"/>
              </a:rPr>
              <a:t>سازماندهى معلومات </a:t>
            </a:r>
          </a:p>
          <a:p>
            <a:pPr algn="r" rtl="1">
              <a:lnSpc>
                <a:spcPct val="150000"/>
              </a:lnSpc>
              <a:buFontTx/>
              <a:buNone/>
            </a:pPr>
            <a:r>
              <a:rPr lang="fa-IR" altLang="en-US" sz="2400" b="1">
                <a:effectLst/>
                <a:cs typeface="Zar" pitchFamily="2" charset="0"/>
              </a:rPr>
              <a:t>		3. </a:t>
            </a:r>
            <a:r>
              <a:rPr lang="ar-SA" altLang="en-US" sz="2400" b="1">
                <a:effectLst/>
                <a:cs typeface="Zar" pitchFamily="2" charset="0"/>
              </a:rPr>
              <a:t>يادگيرى از راه ادراك </a:t>
            </a:r>
          </a:p>
        </p:txBody>
      </p:sp>
      <p:sp>
        <p:nvSpPr>
          <p:cNvPr id="307203" name="Text Box 3">
            <a:extLst>
              <a:ext uri="{FF2B5EF4-FFF2-40B4-BE49-F238E27FC236}">
                <a16:creationId xmlns:a16="http://schemas.microsoft.com/office/drawing/2014/main" id="{87AAE110-8F49-425C-93DE-EBBB03462D32}"/>
              </a:ext>
            </a:extLst>
          </p:cNvPr>
          <p:cNvSpPr txBox="1">
            <a:spLocks noGrp="1" noChangeArrowheads="1"/>
          </p:cNvSpPr>
          <p:nvPr>
            <p:ph type="title"/>
          </p:nvPr>
        </p:nvSpPr>
        <p:spPr bwMode="auto">
          <a:xfrm>
            <a:off x="6019800" y="0"/>
            <a:ext cx="19812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3600" b="1">
                <a:solidFill>
                  <a:srgbClr val="800000"/>
                </a:solidFill>
                <a:effectLst/>
                <a:latin typeface="Times New Roman" panose="02020603050405020304" pitchFamily="18" charset="0"/>
                <a:cs typeface="Zar" pitchFamily="2" charset="0"/>
              </a:rPr>
              <a:t>بخش سوم</a:t>
            </a:r>
            <a:r>
              <a:rPr lang="fa-IR" altLang="en-US" sz="3600" b="1">
                <a:solidFill>
                  <a:srgbClr val="FF0000"/>
                </a:solidFill>
                <a:effectLst/>
                <a:latin typeface="Times New Roman" panose="02020603050405020304" pitchFamily="18" charset="0"/>
                <a:cs typeface="Zar" pitchFamily="2" charset="0"/>
              </a:rPr>
              <a:t> </a:t>
            </a:r>
            <a:r>
              <a:rPr lang="fa-IR" altLang="en-US" sz="3600" b="1">
                <a:solidFill>
                  <a:schemeClr val="tx1"/>
                </a:solidFill>
                <a:effectLst/>
                <a:latin typeface="Times New Roman" panose="02020603050405020304" pitchFamily="18" charset="0"/>
                <a:cs typeface="Zar" pitchFamily="2" charset="0"/>
              </a:rPr>
              <a:t> </a:t>
            </a:r>
            <a:r>
              <a:rPr lang="fa-IR" altLang="en-US" sz="3600" b="1">
                <a:solidFill>
                  <a:schemeClr val="tx1"/>
                </a:solidFill>
                <a:effectLst/>
                <a:latin typeface="Times New Roman" panose="02020603050405020304" pitchFamily="18" charset="0"/>
              </a:rPr>
              <a:t> </a:t>
            </a:r>
            <a:endParaRPr lang="en-US" altLang="en-US" sz="3600" b="1">
              <a:solidFill>
                <a:schemeClr val="tx1"/>
              </a:solidFill>
              <a:effectLst/>
              <a:latin typeface="Times New Roman" panose="02020603050405020304" pitchFamily="18" charset="0"/>
            </a:endParaRPr>
          </a:p>
        </p:txBody>
      </p:sp>
      <p:sp>
        <p:nvSpPr>
          <p:cNvPr id="307204" name="Text Box 4">
            <a:extLst>
              <a:ext uri="{FF2B5EF4-FFF2-40B4-BE49-F238E27FC236}">
                <a16:creationId xmlns:a16="http://schemas.microsoft.com/office/drawing/2014/main" id="{DA58ABCA-4BA1-4FD5-A4D3-7C6EA10E68AB}"/>
              </a:ext>
            </a:extLst>
          </p:cNvPr>
          <p:cNvSpPr txBox="1">
            <a:spLocks noChangeArrowheads="1"/>
          </p:cNvSpPr>
          <p:nvPr/>
        </p:nvSpPr>
        <p:spPr bwMode="auto">
          <a:xfrm>
            <a:off x="1295400" y="228600"/>
            <a:ext cx="487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ctr">
              <a:spcBef>
                <a:spcPct val="50000"/>
              </a:spcBef>
            </a:pPr>
            <a:r>
              <a:rPr lang="fa-IR" altLang="en-US" sz="2400">
                <a:solidFill>
                  <a:schemeClr val="tx1"/>
                </a:solidFill>
                <a:effectLst/>
                <a:latin typeface="Times New Roman" panose="02020603050405020304" pitchFamily="18" charset="0"/>
                <a:cs typeface="Zar" pitchFamily="2" charset="0"/>
              </a:rPr>
              <a:t>چگونگي نظريه هاي شناختي </a:t>
            </a:r>
            <a:br>
              <a:rPr lang="fa-IR" altLang="en-US" sz="2400">
                <a:solidFill>
                  <a:schemeClr val="tx1"/>
                </a:solidFill>
                <a:effectLst/>
                <a:latin typeface="Times New Roman" panose="02020603050405020304" pitchFamily="18" charset="0"/>
                <a:cs typeface="Zar" pitchFamily="2" charset="0"/>
              </a:rPr>
            </a:br>
            <a:r>
              <a:rPr lang="fa-IR" altLang="en-US" sz="2400">
                <a:solidFill>
                  <a:schemeClr val="tx1"/>
                </a:solidFill>
                <a:effectLst/>
                <a:latin typeface="Times New Roman" panose="02020603050405020304" pitchFamily="18" charset="0"/>
                <a:cs typeface="Zar" pitchFamily="2" charset="0"/>
              </a:rPr>
              <a:t>   </a:t>
            </a:r>
            <a:r>
              <a:rPr lang="fa-IR" altLang="en-US" sz="2400">
                <a:solidFill>
                  <a:srgbClr val="000099"/>
                </a:solidFill>
                <a:effectLst/>
                <a:latin typeface="Times New Roman" panose="02020603050405020304" pitchFamily="18" charset="0"/>
                <a:cs typeface="Zar" pitchFamily="2" charset="0"/>
              </a:rPr>
              <a:t>اصول مورد تاكيد در نظريه هاي شناختي </a:t>
            </a:r>
            <a:r>
              <a:rPr lang="fa-IR" altLang="en-US" sz="2400">
                <a:solidFill>
                  <a:schemeClr val="tx1"/>
                </a:solidFill>
                <a:effectLst/>
                <a:latin typeface="Times New Roman" panose="02020603050405020304" pitchFamily="18" charset="0"/>
                <a:cs typeface="Zar" pitchFamily="2" charset="0"/>
              </a:rPr>
              <a:t>  </a:t>
            </a:r>
            <a:r>
              <a:rPr lang="fa-IR" altLang="en-US" sz="2400" b="0">
                <a:solidFill>
                  <a:schemeClr val="tx1"/>
                </a:solidFill>
                <a:effectLst/>
                <a:latin typeface="Times New Roman" panose="02020603050405020304" pitchFamily="18" charset="0"/>
              </a:rPr>
              <a:t> </a:t>
            </a:r>
            <a:endParaRPr lang="en-US" altLang="en-US" sz="2400" b="0">
              <a:solidFill>
                <a:schemeClr val="tx1"/>
              </a:solidFill>
              <a:effectLst/>
              <a:latin typeface="Times New Roman" panose="02020603050405020304" pitchFamily="18"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a:extLst>
              <a:ext uri="{FF2B5EF4-FFF2-40B4-BE49-F238E27FC236}">
                <a16:creationId xmlns:a16="http://schemas.microsoft.com/office/drawing/2014/main" id="{8DB3A08B-5592-4AE2-9AD1-3F997A4A645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87044" name="Rectangle 4">
            <a:extLst>
              <a:ext uri="{FF2B5EF4-FFF2-40B4-BE49-F238E27FC236}">
                <a16:creationId xmlns:a16="http://schemas.microsoft.com/office/drawing/2014/main" id="{1B6E799C-29F9-482B-83AE-4FD1267E6B83}"/>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gn="just" rtl="1">
              <a:lnSpc>
                <a:spcPct val="150000"/>
              </a:lnSpc>
              <a:buFontTx/>
              <a:buNone/>
            </a:pPr>
            <a:r>
              <a:rPr lang="fa-IR" altLang="en-US" sz="2400" b="1">
                <a:cs typeface="Zar" pitchFamily="2" charset="0"/>
              </a:rPr>
              <a:t>3</a:t>
            </a:r>
            <a:r>
              <a:rPr lang="fa-IR" altLang="en-US" sz="2400" b="1">
                <a:effectLst/>
                <a:cs typeface="Zar" pitchFamily="2" charset="0"/>
              </a:rPr>
              <a:t>. هوش   </a:t>
            </a:r>
          </a:p>
          <a:p>
            <a:pPr marL="609600" indent="-609600" algn="just" rtl="1">
              <a:lnSpc>
                <a:spcPct val="150000"/>
              </a:lnSpc>
              <a:buFontTx/>
              <a:buNone/>
            </a:pPr>
            <a:r>
              <a:rPr lang="fa-IR" altLang="en-US" sz="2400" b="1">
                <a:effectLst/>
                <a:cs typeface="Zar" pitchFamily="2" charset="0"/>
              </a:rPr>
              <a:t>           </a:t>
            </a:r>
            <a:r>
              <a:rPr lang="en-US" altLang="en-US" sz="2400" b="1">
                <a:effectLst/>
                <a:cs typeface="Zar" pitchFamily="2" charset="0"/>
              </a:rPr>
              <a:t> </a:t>
            </a:r>
            <a:r>
              <a:rPr lang="ar-SA" altLang="en-US" sz="2400" b="1">
                <a:effectLst/>
                <a:cs typeface="Zar" pitchFamily="2" charset="0"/>
              </a:rPr>
              <a:t>يكى ديگر از عوامل مؤثر در يادگيرى، هوش است. تعريف وكسلر، روان‏شناس معروف است. به عقيده او هوش استعداد پى‏بردن</a:t>
            </a:r>
            <a:r>
              <a:rPr lang="en-US" altLang="en-US" sz="2400" b="1">
                <a:effectLst/>
                <a:cs typeface="Zar" pitchFamily="2" charset="0"/>
              </a:rPr>
              <a:t>  </a:t>
            </a:r>
            <a:r>
              <a:rPr lang="ar-SA" altLang="en-US" sz="2400" b="1">
                <a:effectLst/>
                <a:cs typeface="Zar" pitchFamily="2" charset="0"/>
              </a:rPr>
              <a:t>به رمزو راز جهان، كاربرد انديشه منطقى و بهره‏گيرى مؤثر از رويدادهاى زندگى است</a:t>
            </a:r>
            <a:r>
              <a:rPr lang="en-US" altLang="en-US" sz="2400" b="1">
                <a:effectLst/>
                <a:cs typeface="Zar" pitchFamily="2" charset="0"/>
              </a:rPr>
              <a:t>.</a:t>
            </a:r>
            <a:r>
              <a:rPr lang="fa-IR" altLang="en-US" sz="2400" b="1">
                <a:effectLst/>
                <a:cs typeface="Zar" pitchFamily="2" charset="0"/>
              </a:rPr>
              <a:t> </a:t>
            </a:r>
            <a:r>
              <a:rPr lang="ar-SA" altLang="en-US" sz="2400" b="1">
                <a:effectLst/>
                <a:cs typeface="Zar" pitchFamily="2" charset="0"/>
              </a:rPr>
              <a:t>واتسون و ديگران. فقط محيط را در يادگيرى مؤثر مى‏دانند و</a:t>
            </a:r>
            <a:r>
              <a:rPr lang="en-US" altLang="en-US" sz="2400" b="1">
                <a:effectLst/>
                <a:cs typeface="Zar" pitchFamily="2" charset="0"/>
              </a:rPr>
              <a:t> </a:t>
            </a:r>
            <a:r>
              <a:rPr lang="ar-SA" altLang="en-US" sz="2400" b="1">
                <a:effectLst/>
                <a:cs typeface="Zar" pitchFamily="2" charset="0"/>
              </a:rPr>
              <a:t>به وراثت هيچ بهايى نمى‏دهند. </a:t>
            </a:r>
            <a:endParaRPr lang="fa-IR" altLang="en-US" sz="2400" b="1">
              <a:effectLst/>
              <a:cs typeface="Zar" pitchFamily="2" charset="0"/>
            </a:endParaRPr>
          </a:p>
          <a:p>
            <a:pPr marL="609600" indent="-609600" algn="just" rtl="1">
              <a:lnSpc>
                <a:spcPct val="150000"/>
              </a:lnSpc>
            </a:pPr>
            <a:endParaRPr lang="en-US" altLang="en-US" sz="2400" b="1">
              <a:effectLst/>
              <a:cs typeface="Zar" pitchFamily="2" charset="0"/>
            </a:endParaRPr>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CBC94EB7-533E-4F01-9C1D-82DEE31099DB}"/>
              </a:ext>
            </a:extLst>
          </p:cNvPr>
          <p:cNvSpPr>
            <a:spLocks noGrp="1" noChangeArrowheads="1"/>
          </p:cNvSpPr>
          <p:nvPr>
            <p:ph type="body" idx="1"/>
          </p:nvPr>
        </p:nvSpPr>
        <p:spPr bwMode="auto">
          <a:xfrm>
            <a:off x="457200" y="2209800"/>
            <a:ext cx="7543800" cy="39163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lnSpc>
                <a:spcPct val="150000"/>
              </a:lnSpc>
              <a:buFontTx/>
              <a:buNone/>
            </a:pPr>
            <a:r>
              <a:rPr lang="fa-IR" altLang="en-US" sz="1400" b="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cs typeface="Zar" pitchFamily="2" charset="0"/>
              </a:rPr>
              <a:t>ا</a:t>
            </a:r>
            <a:r>
              <a:rPr lang="ar-SA" altLang="en-US" sz="1400" b="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cs typeface="Zar" pitchFamily="2" charset="0"/>
              </a:rPr>
              <a:t>صول مورد تأكيد در نظريه‏هاى شناختى</a:t>
            </a:r>
            <a:r>
              <a:rPr lang="en-US" altLang="en-US" sz="1400" b="1">
                <a:cs typeface="Zar" pitchFamily="2" charset="0"/>
              </a:rPr>
              <a:t> </a:t>
            </a:r>
            <a:endParaRPr lang="fa-IR" altLang="en-US" sz="1400" b="1">
              <a:cs typeface="Zar" pitchFamily="2" charset="0"/>
            </a:endParaRPr>
          </a:p>
          <a:p>
            <a:pPr algn="r" rtl="1">
              <a:lnSpc>
                <a:spcPct val="150000"/>
              </a:lnSpc>
              <a:buFontTx/>
              <a:buNone/>
            </a:pPr>
            <a:r>
              <a:rPr lang="fa-IR" altLang="en-US" sz="2400" b="1">
                <a:effectLst/>
                <a:cs typeface="Zar" pitchFamily="2" charset="0"/>
              </a:rPr>
              <a:t>	</a:t>
            </a:r>
            <a:r>
              <a:rPr lang="en-US" altLang="en-US" sz="2400" b="1">
                <a:effectLst/>
                <a:cs typeface="Zar" pitchFamily="2" charset="0"/>
              </a:rPr>
              <a:t>	</a:t>
            </a:r>
            <a:r>
              <a:rPr lang="fa-IR" altLang="en-US" sz="2400" b="1">
                <a:effectLst/>
                <a:cs typeface="Zar" pitchFamily="2" charset="0"/>
              </a:rPr>
              <a:t>4. </a:t>
            </a:r>
            <a:r>
              <a:rPr lang="ar-SA" altLang="en-US" sz="2400" b="1">
                <a:effectLst/>
                <a:cs typeface="Zar" pitchFamily="2" charset="0"/>
              </a:rPr>
              <a:t>فراگشت شناختى معلومات درست را تأييد و </a:t>
            </a:r>
            <a:r>
              <a:rPr lang="fa-IR" altLang="en-US" sz="2400" b="1">
                <a:effectLst/>
                <a:cs typeface="Zar" pitchFamily="2" charset="0"/>
              </a:rPr>
              <a:t> </a:t>
            </a:r>
            <a:r>
              <a:rPr lang="ar-SA" altLang="en-US" sz="2400" b="1">
                <a:effectLst/>
                <a:cs typeface="Zar" pitchFamily="2" charset="0"/>
              </a:rPr>
              <a:t>آموخته‏هاى </a:t>
            </a:r>
            <a:r>
              <a:rPr lang="en-US" altLang="en-US" sz="2400" b="1">
                <a:effectLst/>
                <a:cs typeface="Zar" pitchFamily="2" charset="0"/>
              </a:rPr>
              <a:t>	</a:t>
            </a:r>
            <a:r>
              <a:rPr lang="ar-SA" altLang="en-US" sz="2400" b="1">
                <a:effectLst/>
                <a:cs typeface="Zar" pitchFamily="2" charset="0"/>
              </a:rPr>
              <a:t>نادرست را تصحيح</a:t>
            </a:r>
            <a:r>
              <a:rPr lang="en-US" altLang="en-US" sz="2400" b="1">
                <a:effectLst/>
                <a:cs typeface="Zar" pitchFamily="2" charset="0"/>
              </a:rPr>
              <a:t> </a:t>
            </a:r>
            <a:r>
              <a:rPr lang="ar-SA" altLang="en-US" sz="2400" b="1">
                <a:effectLst/>
                <a:cs typeface="Zar" pitchFamily="2" charset="0"/>
              </a:rPr>
              <a:t>مى‏كند. </a:t>
            </a:r>
          </a:p>
          <a:p>
            <a:pPr algn="r" rtl="1">
              <a:lnSpc>
                <a:spcPct val="150000"/>
              </a:lnSpc>
              <a:buFontTx/>
              <a:buNone/>
            </a:pPr>
            <a:r>
              <a:rPr lang="en-US" altLang="en-US" sz="2400" b="1">
                <a:effectLst/>
                <a:cs typeface="Zar" pitchFamily="2" charset="0"/>
              </a:rPr>
              <a:t>	</a:t>
            </a:r>
            <a:r>
              <a:rPr lang="fa-IR" altLang="en-US" sz="2400" b="1">
                <a:effectLst/>
                <a:cs typeface="Zar" pitchFamily="2" charset="0"/>
              </a:rPr>
              <a:t>	5. </a:t>
            </a:r>
            <a:r>
              <a:rPr lang="ar-SA" altLang="en-US" sz="2400" b="1">
                <a:effectLst/>
                <a:cs typeface="Zar" pitchFamily="2" charset="0"/>
              </a:rPr>
              <a:t>تعيين هدف </a:t>
            </a:r>
          </a:p>
          <a:p>
            <a:pPr algn="r" rtl="1">
              <a:lnSpc>
                <a:spcPct val="150000"/>
              </a:lnSpc>
              <a:buFontTx/>
              <a:buNone/>
            </a:pPr>
            <a:r>
              <a:rPr lang="fa-IR" altLang="en-US" sz="2400" b="1">
                <a:effectLst/>
                <a:cs typeface="Zar" pitchFamily="2" charset="0"/>
              </a:rPr>
              <a:t>	</a:t>
            </a:r>
            <a:r>
              <a:rPr lang="en-US" altLang="en-US" sz="2400" b="1">
                <a:effectLst/>
                <a:cs typeface="Zar" pitchFamily="2" charset="0"/>
              </a:rPr>
              <a:t>	</a:t>
            </a:r>
            <a:r>
              <a:rPr lang="fa-IR" altLang="en-US" sz="2400" b="1">
                <a:effectLst/>
                <a:cs typeface="Zar" pitchFamily="2" charset="0"/>
              </a:rPr>
              <a:t>6. </a:t>
            </a:r>
            <a:r>
              <a:rPr lang="ar-SA" altLang="en-US" sz="2400" b="1">
                <a:effectLst/>
                <a:cs typeface="Zar" pitchFamily="2" charset="0"/>
              </a:rPr>
              <a:t>تفكر واگرا </a:t>
            </a:r>
            <a:endParaRPr lang="en-US" altLang="en-US" sz="2400" b="1">
              <a:effectLst/>
              <a:cs typeface="Zar" pitchFamily="2" charset="0"/>
            </a:endParaRPr>
          </a:p>
          <a:p>
            <a:endParaRPr lang="en-US" altLang="en-US" sz="2400"/>
          </a:p>
          <a:p>
            <a:endParaRPr lang="ar-SA" altLang="en-US" sz="2400" b="1">
              <a:effectLst/>
              <a:cs typeface="Zar" pitchFamily="2" charset="0"/>
            </a:endParaRPr>
          </a:p>
        </p:txBody>
      </p:sp>
      <p:sp>
        <p:nvSpPr>
          <p:cNvPr id="310275" name="Text Box 3">
            <a:extLst>
              <a:ext uri="{FF2B5EF4-FFF2-40B4-BE49-F238E27FC236}">
                <a16:creationId xmlns:a16="http://schemas.microsoft.com/office/drawing/2014/main" id="{442129C2-1679-4B4E-9A21-59D36D913335}"/>
              </a:ext>
            </a:extLst>
          </p:cNvPr>
          <p:cNvSpPr txBox="1">
            <a:spLocks noGrp="1" noChangeArrowheads="1"/>
          </p:cNvSpPr>
          <p:nvPr>
            <p:ph type="title"/>
          </p:nvPr>
        </p:nvSpPr>
        <p:spPr bwMode="auto">
          <a:xfrm>
            <a:off x="6019800" y="0"/>
            <a:ext cx="19812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1600" b="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latin typeface="Times New Roman" panose="02020603050405020304" pitchFamily="18" charset="0"/>
                <a:cs typeface="Zar" pitchFamily="2" charset="0"/>
              </a:rPr>
              <a:t>بخش سوم</a:t>
            </a:r>
            <a:r>
              <a:rPr lang="fa-IR" altLang="en-US" sz="3600" b="1">
                <a:solidFill>
                  <a:srgbClr val="FF0000"/>
                </a:solidFill>
                <a:effectLst/>
                <a:latin typeface="Times New Roman" panose="02020603050405020304" pitchFamily="18" charset="0"/>
                <a:cs typeface="Zar" pitchFamily="2" charset="0"/>
              </a:rPr>
              <a:t> </a:t>
            </a:r>
            <a:r>
              <a:rPr lang="fa-IR" altLang="en-US" sz="3600" b="1">
                <a:solidFill>
                  <a:schemeClr val="tx1"/>
                </a:solidFill>
                <a:effectLst/>
                <a:latin typeface="Times New Roman" panose="02020603050405020304" pitchFamily="18" charset="0"/>
                <a:cs typeface="Zar" pitchFamily="2" charset="0"/>
              </a:rPr>
              <a:t> </a:t>
            </a:r>
            <a:r>
              <a:rPr lang="fa-IR" altLang="en-US" sz="3600" b="1">
                <a:solidFill>
                  <a:schemeClr val="tx1"/>
                </a:solidFill>
                <a:effectLst/>
                <a:latin typeface="Times New Roman" panose="02020603050405020304" pitchFamily="18" charset="0"/>
              </a:rPr>
              <a:t> </a:t>
            </a:r>
            <a:endParaRPr lang="en-US" altLang="en-US" sz="3600" b="1">
              <a:solidFill>
                <a:schemeClr val="tx1"/>
              </a:solidFill>
              <a:effectLst/>
              <a:latin typeface="Times New Roman" panose="02020603050405020304" pitchFamily="18" charset="0"/>
            </a:endParaRPr>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a:extLst>
              <a:ext uri="{FF2B5EF4-FFF2-40B4-BE49-F238E27FC236}">
                <a16:creationId xmlns:a16="http://schemas.microsoft.com/office/drawing/2014/main" id="{413A5DA8-DB12-4CDC-B609-9E1180CE35B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11300" name="Text Box 4">
            <a:extLst>
              <a:ext uri="{FF2B5EF4-FFF2-40B4-BE49-F238E27FC236}">
                <a16:creationId xmlns:a16="http://schemas.microsoft.com/office/drawing/2014/main" id="{F8C425A8-B193-4A74-9CD1-9E680B3049C7}"/>
              </a:ext>
            </a:extLst>
          </p:cNvPr>
          <p:cNvSpPr txBox="1">
            <a:spLocks noChangeArrowheads="1"/>
          </p:cNvSpPr>
          <p:nvPr/>
        </p:nvSpPr>
        <p:spPr bwMode="auto">
          <a:xfrm>
            <a:off x="533400" y="1828800"/>
            <a:ext cx="7315200" cy="2292350"/>
          </a:xfrm>
          <a:prstGeom prst="rect">
            <a:avLst/>
          </a:prstGeom>
          <a:gradFill rotWithShape="1">
            <a:gsLst>
              <a:gs pos="0">
                <a:schemeClr val="accent2"/>
              </a:gs>
              <a:gs pos="100000">
                <a:schemeClr val="accent2">
                  <a:gamma/>
                  <a:shade val="46275"/>
                  <a:invGamma/>
                </a:schemeClr>
              </a:gs>
            </a:gsLst>
            <a:path path="rect">
              <a:fillToRect r="100000" b="10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پيشرو روان‏شناسى گشتالت، ماكس ورتهايمر (1943-1880) روان‏شناس و</a:t>
            </a:r>
            <a:r>
              <a:rPr lang="en-US" altLang="en-US"/>
              <a:t> </a:t>
            </a:r>
            <a:r>
              <a:rPr lang="ar-SA" altLang="en-US"/>
              <a:t>پژوهشگرآلمانى است كه در سال 1912 نتيجه آزمايشهاى خود را به نام پديده فاى منتشر</a:t>
            </a:r>
            <a:r>
              <a:rPr lang="en-US" altLang="en-US"/>
              <a:t> </a:t>
            </a:r>
            <a:r>
              <a:rPr lang="ar-SA" altLang="en-US"/>
              <a:t>ساخت و اساس روان‏شناسى گشتالت را پايه‏ريزى مى‏كرد</a:t>
            </a:r>
            <a:r>
              <a:rPr lang="en-US" altLang="en-US"/>
              <a:t>.</a:t>
            </a:r>
          </a:p>
        </p:txBody>
      </p:sp>
      <p:sp>
        <p:nvSpPr>
          <p:cNvPr id="311302" name="Text Box 6">
            <a:extLst>
              <a:ext uri="{FF2B5EF4-FFF2-40B4-BE49-F238E27FC236}">
                <a16:creationId xmlns:a16="http://schemas.microsoft.com/office/drawing/2014/main" id="{26CC698B-0CE3-4278-8B06-75FF4D839DCC}"/>
              </a:ext>
            </a:extLst>
          </p:cNvPr>
          <p:cNvSpPr txBox="1">
            <a:spLocks noChangeArrowheads="1"/>
          </p:cNvSpPr>
          <p:nvPr/>
        </p:nvSpPr>
        <p:spPr bwMode="auto">
          <a:xfrm>
            <a:off x="609600" y="4640263"/>
            <a:ext cx="7162800" cy="1187450"/>
          </a:xfrm>
          <a:prstGeom prst="rect">
            <a:avLst/>
          </a:prstGeom>
          <a:gradFill rotWithShape="1">
            <a:gsLst>
              <a:gs pos="0">
                <a:srgbClr val="33D133"/>
              </a:gs>
              <a:gs pos="100000">
                <a:srgbClr val="33D133">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واژه گشتالت در آلمانى به معناى وضع و شكل يا هيأت كل به كار مى‏رود كه بيانگر يك تصور كلى و سازمان يافته است</a:t>
            </a:r>
            <a:r>
              <a:rPr lang="en-US" altLang="en-US"/>
              <a:t>. </a:t>
            </a:r>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a:extLst>
              <a:ext uri="{FF2B5EF4-FFF2-40B4-BE49-F238E27FC236}">
                <a16:creationId xmlns:a16="http://schemas.microsoft.com/office/drawing/2014/main" id="{69FD6ECF-BE48-4FE0-9FFE-8A52782A8D95}"/>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13347" name="Text Box 3">
            <a:extLst>
              <a:ext uri="{FF2B5EF4-FFF2-40B4-BE49-F238E27FC236}">
                <a16:creationId xmlns:a16="http://schemas.microsoft.com/office/drawing/2014/main" id="{08AA335C-801B-4C6D-B0EF-E38A02E69E2E}"/>
              </a:ext>
            </a:extLst>
          </p:cNvPr>
          <p:cNvSpPr txBox="1">
            <a:spLocks noChangeArrowheads="1"/>
          </p:cNvSpPr>
          <p:nvPr/>
        </p:nvSpPr>
        <p:spPr bwMode="auto">
          <a:xfrm>
            <a:off x="533400" y="2813050"/>
            <a:ext cx="7315200" cy="1744663"/>
          </a:xfrm>
          <a:prstGeom prst="rect">
            <a:avLst/>
          </a:prstGeom>
          <a:gradFill rotWithShape="1">
            <a:gsLst>
              <a:gs pos="0">
                <a:schemeClr val="accent2"/>
              </a:gs>
              <a:gs pos="100000">
                <a:schemeClr val="accent2">
                  <a:gamma/>
                  <a:shade val="46275"/>
                  <a:invGamma/>
                </a:schemeClr>
              </a:gs>
            </a:gsLst>
            <a:path path="rect">
              <a:fillToRect r="100000" b="10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در واقع آنچه در روان‏شناسى گشتالت اهميت دارد پى‏بردن به احساس و ادراك ارتباط است كه موجب رفتار معنادار مى‏شود. اين امر را به‏وسيله پديده فاى مى‏توان به خوبى دريافت</a:t>
            </a:r>
            <a:r>
              <a:rPr lang="en-US" altLang="en-US"/>
              <a:t>.</a:t>
            </a:r>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a:extLst>
              <a:ext uri="{FF2B5EF4-FFF2-40B4-BE49-F238E27FC236}">
                <a16:creationId xmlns:a16="http://schemas.microsoft.com/office/drawing/2014/main" id="{555DCEAD-12B6-44B8-864F-683151424A2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15395" name="Text Box 3">
            <a:extLst>
              <a:ext uri="{FF2B5EF4-FFF2-40B4-BE49-F238E27FC236}">
                <a16:creationId xmlns:a16="http://schemas.microsoft.com/office/drawing/2014/main" id="{A48674ED-4B36-460C-BC7D-DCFC802D25FC}"/>
              </a:ext>
            </a:extLst>
          </p:cNvPr>
          <p:cNvSpPr txBox="1">
            <a:spLocks noChangeArrowheads="1"/>
          </p:cNvSpPr>
          <p:nvPr/>
        </p:nvSpPr>
        <p:spPr bwMode="auto">
          <a:xfrm>
            <a:off x="533400" y="2590800"/>
            <a:ext cx="5943600" cy="1744663"/>
          </a:xfrm>
          <a:prstGeom prst="rect">
            <a:avLst/>
          </a:prstGeom>
          <a:gradFill rotWithShape="1">
            <a:gsLst>
              <a:gs pos="0">
                <a:schemeClr val="hlink"/>
              </a:gs>
              <a:gs pos="100000">
                <a:schemeClr val="hlink">
                  <a:gamma/>
                  <a:shade val="46275"/>
                  <a:invGamma/>
                </a:schemeClr>
              </a:gs>
            </a:gsLst>
            <a:path path="rect">
              <a:fillToRect r="100000" b="10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پديد</a:t>
            </a:r>
            <a:r>
              <a:rPr lang="fa-IR" altLang="en-US"/>
              <a:t>ة</a:t>
            </a:r>
            <a:r>
              <a:rPr lang="ar-SA" altLang="en-US"/>
              <a:t> فاى يا ادراك حركت، آزمايشى است كه به‏وسيله ورتهايمر انجام شد و اساس تجربى بسيارى از آزمايشهاى ديگر گشتالت قرار گرفت.</a:t>
            </a:r>
            <a:r>
              <a:rPr lang="en-US" altLang="en-US"/>
              <a:t> </a:t>
            </a:r>
          </a:p>
        </p:txBody>
      </p:sp>
      <p:sp>
        <p:nvSpPr>
          <p:cNvPr id="315396" name="Text Box 4">
            <a:extLst>
              <a:ext uri="{FF2B5EF4-FFF2-40B4-BE49-F238E27FC236}">
                <a16:creationId xmlns:a16="http://schemas.microsoft.com/office/drawing/2014/main" id="{7EEB94D6-9423-4293-938F-FBCA03157F0D}"/>
              </a:ext>
            </a:extLst>
          </p:cNvPr>
          <p:cNvSpPr txBox="1">
            <a:spLocks noChangeArrowheads="1"/>
          </p:cNvSpPr>
          <p:nvPr/>
        </p:nvSpPr>
        <p:spPr bwMode="auto">
          <a:xfrm>
            <a:off x="6172200" y="1973263"/>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پديدة فاي</a:t>
            </a:r>
            <a:endParaRPr lang="en-US" altLang="en-US"/>
          </a:p>
        </p:txBody>
      </p:sp>
      <p:sp>
        <p:nvSpPr>
          <p:cNvPr id="315397" name="Text Box 5">
            <a:extLst>
              <a:ext uri="{FF2B5EF4-FFF2-40B4-BE49-F238E27FC236}">
                <a16:creationId xmlns:a16="http://schemas.microsoft.com/office/drawing/2014/main" id="{9CF12341-A4A7-4C3F-8EA8-B30DA2C36EA2}"/>
              </a:ext>
            </a:extLst>
          </p:cNvPr>
          <p:cNvSpPr txBox="1">
            <a:spLocks noChangeArrowheads="1"/>
          </p:cNvSpPr>
          <p:nvPr/>
        </p:nvSpPr>
        <p:spPr bwMode="auto">
          <a:xfrm>
            <a:off x="533400" y="4503738"/>
            <a:ext cx="5943600" cy="1744662"/>
          </a:xfrm>
          <a:prstGeom prst="rect">
            <a:avLst/>
          </a:prstGeom>
          <a:gradFill rotWithShape="1">
            <a:gsLst>
              <a:gs pos="0">
                <a:srgbClr val="9999FF"/>
              </a:gs>
              <a:gs pos="100000">
                <a:srgbClr val="9999FF">
                  <a:gamma/>
                  <a:shade val="46275"/>
                  <a:invGamma/>
                </a:srgbClr>
              </a:gs>
            </a:gsLst>
            <a:path path="rect">
              <a:fillToRect r="100000" b="10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اين آزمايش يكى از جالبترين آزمايشهايى بود كه موجب پيشرفت كار سينما شد و اساس روان‏شناسى گشتالت قرار گرفت.</a:t>
            </a:r>
            <a:r>
              <a:rPr lang="en-US" altLang="en-US"/>
              <a:t> </a:t>
            </a:r>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a:extLst>
              <a:ext uri="{FF2B5EF4-FFF2-40B4-BE49-F238E27FC236}">
                <a16:creationId xmlns:a16="http://schemas.microsoft.com/office/drawing/2014/main" id="{6E2AAD58-B29E-491F-858B-54A5F0DBB0E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17443" name="Text Box 3">
            <a:extLst>
              <a:ext uri="{FF2B5EF4-FFF2-40B4-BE49-F238E27FC236}">
                <a16:creationId xmlns:a16="http://schemas.microsoft.com/office/drawing/2014/main" id="{B8B70846-80C6-490A-92FE-B0E6C0621C27}"/>
              </a:ext>
            </a:extLst>
          </p:cNvPr>
          <p:cNvSpPr txBox="1">
            <a:spLocks noChangeArrowheads="1"/>
          </p:cNvSpPr>
          <p:nvPr/>
        </p:nvSpPr>
        <p:spPr bwMode="auto">
          <a:xfrm>
            <a:off x="533400" y="2813050"/>
            <a:ext cx="7315200" cy="2292350"/>
          </a:xfrm>
          <a:prstGeom prst="rect">
            <a:avLst/>
          </a:prstGeom>
          <a:gradFill rotWithShape="1">
            <a:gsLst>
              <a:gs pos="0">
                <a:srgbClr val="9999FF"/>
              </a:gs>
              <a:gs pos="100000">
                <a:srgbClr val="9999FF">
                  <a:gamma/>
                  <a:shade val="46275"/>
                  <a:invGamma/>
                </a:srgbClr>
              </a:gs>
            </a:gsLst>
            <a:path path="shape">
              <a:fillToRect l="50000" t="50000" r="50000" b="5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چون </a:t>
            </a:r>
            <a:r>
              <a:rPr lang="ar-SA" altLang="en-US">
                <a:solidFill>
                  <a:srgbClr val="FF0000"/>
                </a:solidFill>
              </a:rPr>
              <a:t>اساس</a:t>
            </a:r>
            <a:r>
              <a:rPr lang="ar-SA" altLang="en-US"/>
              <a:t> </a:t>
            </a:r>
            <a:r>
              <a:rPr lang="ar-SA" altLang="en-US">
                <a:solidFill>
                  <a:srgbClr val="FF0000"/>
                </a:solidFill>
              </a:rPr>
              <a:t>نظريه </a:t>
            </a:r>
            <a:r>
              <a:rPr lang="ar-SA" altLang="en-US">
                <a:solidFill>
                  <a:srgbClr val="660033"/>
                </a:solidFill>
              </a:rPr>
              <a:t>گشتالت</a:t>
            </a:r>
            <a:r>
              <a:rPr lang="ar-SA" altLang="en-US"/>
              <a:t> بر </a:t>
            </a:r>
            <a:r>
              <a:rPr lang="ar-SA" altLang="en-US">
                <a:solidFill>
                  <a:srgbClr val="FF0000"/>
                </a:solidFill>
              </a:rPr>
              <a:t>ادراك</a:t>
            </a:r>
            <a:r>
              <a:rPr lang="ar-SA" altLang="en-US"/>
              <a:t> مبتنى است </a:t>
            </a:r>
            <a:r>
              <a:rPr lang="ar-SA" altLang="en-US">
                <a:solidFill>
                  <a:srgbClr val="FF0000"/>
                </a:solidFill>
              </a:rPr>
              <a:t>با تصوير يا متن</a:t>
            </a:r>
            <a:r>
              <a:rPr lang="ar-SA" altLang="en-US"/>
              <a:t> و زمينه پيوندى استوار دارد</a:t>
            </a:r>
            <a:r>
              <a:rPr lang="en-US" altLang="en-US"/>
              <a:t>  </a:t>
            </a:r>
            <a:r>
              <a:rPr lang="ar-SA" altLang="en-US"/>
              <a:t>تصوير، پيكره و متن به يك مفهوم به كار مى‏روند</a:t>
            </a:r>
            <a:r>
              <a:rPr lang="fa-IR" altLang="en-US"/>
              <a:t> </a:t>
            </a:r>
            <a:r>
              <a:rPr lang="ar-SA" altLang="en-US"/>
              <a:t>چنانكه در نقاشى براى تجسم بهتر، تصويرها را در زمينه و رنگ متفاوتى نمايش مى‏دهند</a:t>
            </a:r>
            <a:r>
              <a:rPr lang="en-US" altLang="en-US"/>
              <a:t>.</a:t>
            </a:r>
          </a:p>
        </p:txBody>
      </p:sp>
      <p:sp>
        <p:nvSpPr>
          <p:cNvPr id="317444" name="Text Box 4">
            <a:extLst>
              <a:ext uri="{FF2B5EF4-FFF2-40B4-BE49-F238E27FC236}">
                <a16:creationId xmlns:a16="http://schemas.microsoft.com/office/drawing/2014/main" id="{B09A6C3B-BA4F-4181-BD6A-912BF995D764}"/>
              </a:ext>
            </a:extLst>
          </p:cNvPr>
          <p:cNvSpPr txBox="1">
            <a:spLocks noChangeArrowheads="1"/>
          </p:cNvSpPr>
          <p:nvPr/>
        </p:nvSpPr>
        <p:spPr bwMode="auto">
          <a:xfrm>
            <a:off x="5867400" y="19732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تصوير و زمينه </a:t>
            </a:r>
            <a:endParaRPr lang="en-US" altLang="en-US"/>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a:extLst>
              <a:ext uri="{FF2B5EF4-FFF2-40B4-BE49-F238E27FC236}">
                <a16:creationId xmlns:a16="http://schemas.microsoft.com/office/drawing/2014/main" id="{BDADE65D-1E74-45A2-B732-F875E1E29B2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pic>
        <p:nvPicPr>
          <p:cNvPr id="319494" name="Picture 6">
            <a:extLst>
              <a:ext uri="{FF2B5EF4-FFF2-40B4-BE49-F238E27FC236}">
                <a16:creationId xmlns:a16="http://schemas.microsoft.com/office/drawing/2014/main" id="{5F7C9601-55F1-48EC-97A1-5099A33B6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7400"/>
            <a:ext cx="3505200" cy="1724025"/>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19495" name="Text Box 7">
            <a:extLst>
              <a:ext uri="{FF2B5EF4-FFF2-40B4-BE49-F238E27FC236}">
                <a16:creationId xmlns:a16="http://schemas.microsoft.com/office/drawing/2014/main" id="{B89319CE-68DB-40A0-B5DE-8B341BEFA119}"/>
              </a:ext>
            </a:extLst>
          </p:cNvPr>
          <p:cNvSpPr txBox="1">
            <a:spLocks noChangeArrowheads="1"/>
          </p:cNvSpPr>
          <p:nvPr/>
        </p:nvSpPr>
        <p:spPr bwMode="auto">
          <a:xfrm>
            <a:off x="304800" y="3962400"/>
            <a:ext cx="7543800" cy="1920875"/>
          </a:xfrm>
          <a:prstGeom prst="rect">
            <a:avLst/>
          </a:prstGeom>
          <a:gradFill rotWithShape="1">
            <a:gsLst>
              <a:gs pos="0">
                <a:srgbClr val="9999FF"/>
              </a:gs>
              <a:gs pos="100000">
                <a:srgbClr val="9999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sz="2000"/>
              <a:t>در اين شكل رابطه پيكره و زمينه را مى‏توان به دو صورت مشاهده كرد، به اين معنا كه اگر گلدان را زمينه تصور كنيم، پيكره نيمرخ دو مرد خواهد بود كه در مقابل يكديگر قرار گرفته‏اند. اما اگر گلدان را پيكره اصلى در نظر بگيريم نيمرخ دو مرد زمينه خواهد بود كه به طور مرتب مى‏توانند تغيير موضع بدهند</a:t>
            </a:r>
            <a:r>
              <a:rPr lang="en-US" altLang="en-US" sz="2000"/>
              <a:t>.</a:t>
            </a:r>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2">
            <a:extLst>
              <a:ext uri="{FF2B5EF4-FFF2-40B4-BE49-F238E27FC236}">
                <a16:creationId xmlns:a16="http://schemas.microsoft.com/office/drawing/2014/main" id="{0605C18B-83A6-4B06-9E9E-DE3FAFCE2DE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21539" name="Text Box 3">
            <a:extLst>
              <a:ext uri="{FF2B5EF4-FFF2-40B4-BE49-F238E27FC236}">
                <a16:creationId xmlns:a16="http://schemas.microsoft.com/office/drawing/2014/main" id="{5E8AB623-E968-4E65-82F6-3851684154C7}"/>
              </a:ext>
            </a:extLst>
          </p:cNvPr>
          <p:cNvSpPr txBox="1">
            <a:spLocks noChangeArrowheads="1"/>
          </p:cNvSpPr>
          <p:nvPr/>
        </p:nvSpPr>
        <p:spPr bwMode="auto">
          <a:xfrm>
            <a:off x="533400" y="2813050"/>
            <a:ext cx="7315200" cy="2840038"/>
          </a:xfrm>
          <a:prstGeom prst="rect">
            <a:avLst/>
          </a:prstGeom>
          <a:gradFill rotWithShape="1">
            <a:gsLst>
              <a:gs pos="0">
                <a:srgbClr val="FF6600">
                  <a:gamma/>
                  <a:shade val="46275"/>
                  <a:invGamma/>
                </a:srgbClr>
              </a:gs>
              <a:gs pos="100000">
                <a:srgbClr val="FF6600"/>
              </a:gs>
            </a:gsLst>
            <a:lin ang="1890000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روان‏شناسان گشتالت معتقدند كه در گشتالت نيروى خاصى وجود دارد كه مسائل و امور را در طرحها، شكلها و قالبهاى معينى سازمان مى‏دهد و بنياد ادراك و بينش را پايه‏ريزى مى‏كند. به اين سبب سازماندهى از ويژگيهاى گشتالت و كل رفتار به شمار مى‏آيد و از قانونهايى به شرح‏</a:t>
            </a:r>
            <a:r>
              <a:rPr lang="fa-IR" altLang="en-US"/>
              <a:t> </a:t>
            </a:r>
            <a:r>
              <a:rPr lang="ar-SA" altLang="en-US"/>
              <a:t>زير تشكيل يافته است</a:t>
            </a:r>
            <a:endParaRPr lang="en-US" altLang="en-US"/>
          </a:p>
        </p:txBody>
      </p:sp>
      <p:sp>
        <p:nvSpPr>
          <p:cNvPr id="321540" name="Text Box 4">
            <a:extLst>
              <a:ext uri="{FF2B5EF4-FFF2-40B4-BE49-F238E27FC236}">
                <a16:creationId xmlns:a16="http://schemas.microsoft.com/office/drawing/2014/main" id="{8748CF31-45FD-41FA-8046-278D19660B09}"/>
              </a:ext>
            </a:extLst>
          </p:cNvPr>
          <p:cNvSpPr txBox="1">
            <a:spLocks noChangeArrowheads="1"/>
          </p:cNvSpPr>
          <p:nvPr/>
        </p:nvSpPr>
        <p:spPr bwMode="auto">
          <a:xfrm>
            <a:off x="4876800" y="197326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قانونهاي سازماندهي  </a:t>
            </a:r>
            <a:endParaRPr lang="en-US" altLang="en-US"/>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a:extLst>
              <a:ext uri="{FF2B5EF4-FFF2-40B4-BE49-F238E27FC236}">
                <a16:creationId xmlns:a16="http://schemas.microsoft.com/office/drawing/2014/main" id="{244D6C7F-3FC0-4B28-A6E8-1F9F3DCEBDB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23587" name="Text Box 3">
            <a:extLst>
              <a:ext uri="{FF2B5EF4-FFF2-40B4-BE49-F238E27FC236}">
                <a16:creationId xmlns:a16="http://schemas.microsoft.com/office/drawing/2014/main" id="{3A5080D1-79B4-48E5-8460-ACADACC97BE3}"/>
              </a:ext>
            </a:extLst>
          </p:cNvPr>
          <p:cNvSpPr txBox="1">
            <a:spLocks noChangeArrowheads="1"/>
          </p:cNvSpPr>
          <p:nvPr/>
        </p:nvSpPr>
        <p:spPr bwMode="auto">
          <a:xfrm>
            <a:off x="228600" y="3103563"/>
            <a:ext cx="7315200" cy="2840037"/>
          </a:xfrm>
          <a:prstGeom prst="rect">
            <a:avLst/>
          </a:prstGeom>
          <a:gradFill rotWithShape="1">
            <a:gsLst>
              <a:gs pos="0">
                <a:srgbClr val="33D133"/>
              </a:gs>
              <a:gs pos="100000">
                <a:srgbClr val="33D133">
                  <a:gamma/>
                  <a:shade val="46275"/>
                  <a:invGamma/>
                </a:srgbClr>
              </a:gs>
            </a:gsLst>
            <a:lin ang="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يكى از مهمترين قانونهاى گشتالت قانون فراگيرى يا جامعيت است. منظور از اين قانون آن‏</a:t>
            </a:r>
            <a:r>
              <a:rPr lang="fa-IR" altLang="en-US"/>
              <a:t> اس</a:t>
            </a:r>
            <a:r>
              <a:rPr lang="ar-SA" altLang="en-US"/>
              <a:t>ت كه سازمان روانى همواره به سوى كمال و شايستگى گرايش دارد و آن چنين است كه سازمان ادراكى هر محركى را در جهت هيأت مطلوب يا وضعى كه شرايط موجود اجازه مى‏دهند دريافت مى‏دارد. </a:t>
            </a:r>
            <a:endParaRPr lang="en-US" altLang="en-US"/>
          </a:p>
        </p:txBody>
      </p:sp>
      <p:sp>
        <p:nvSpPr>
          <p:cNvPr id="323588" name="Text Box 4">
            <a:extLst>
              <a:ext uri="{FF2B5EF4-FFF2-40B4-BE49-F238E27FC236}">
                <a16:creationId xmlns:a16="http://schemas.microsoft.com/office/drawing/2014/main" id="{1311A690-BCDE-4A06-B25B-4A5FA1A559BA}"/>
              </a:ext>
            </a:extLst>
          </p:cNvPr>
          <p:cNvSpPr txBox="1">
            <a:spLocks noChangeArrowheads="1"/>
          </p:cNvSpPr>
          <p:nvPr/>
        </p:nvSpPr>
        <p:spPr bwMode="auto">
          <a:xfrm>
            <a:off x="5562600" y="19732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قانون فراگيري  </a:t>
            </a:r>
            <a:endParaRPr lang="en-US" altLang="en-US"/>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a:extLst>
              <a:ext uri="{FF2B5EF4-FFF2-40B4-BE49-F238E27FC236}">
                <a16:creationId xmlns:a16="http://schemas.microsoft.com/office/drawing/2014/main" id="{12E39F4A-B958-4C28-8F27-84E82DAE5F6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44067" name="Text Box 3">
            <a:extLst>
              <a:ext uri="{FF2B5EF4-FFF2-40B4-BE49-F238E27FC236}">
                <a16:creationId xmlns:a16="http://schemas.microsoft.com/office/drawing/2014/main" id="{C7417242-2F68-4C6A-9941-AF0685D12491}"/>
              </a:ext>
            </a:extLst>
          </p:cNvPr>
          <p:cNvSpPr txBox="1">
            <a:spLocks noChangeArrowheads="1"/>
          </p:cNvSpPr>
          <p:nvPr/>
        </p:nvSpPr>
        <p:spPr bwMode="auto">
          <a:xfrm>
            <a:off x="1295400" y="3124200"/>
            <a:ext cx="5486400" cy="1744663"/>
          </a:xfrm>
          <a:prstGeom prst="rect">
            <a:avLst/>
          </a:prstGeom>
          <a:gradFill rotWithShape="1">
            <a:gsLst>
              <a:gs pos="0">
                <a:srgbClr val="33D133"/>
              </a:gs>
              <a:gs pos="100000">
                <a:srgbClr val="33D133">
                  <a:gamma/>
                  <a:shade val="46275"/>
                  <a:invGamma/>
                </a:srgbClr>
              </a:gs>
            </a:gsLst>
            <a:lin ang="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از ويژگيهاى قانون فراگيرى نظم و ترتيب، تقارن، سادگى، تناسب و استوارى است كه از اصل بايستگى و خير مطلق پيروى مى‏كند</a:t>
            </a:r>
            <a:r>
              <a:rPr lang="en-US" altLang="en-US"/>
              <a:t>.</a:t>
            </a:r>
          </a:p>
        </p:txBody>
      </p:sp>
      <p:sp>
        <p:nvSpPr>
          <p:cNvPr id="344068" name="Text Box 4">
            <a:extLst>
              <a:ext uri="{FF2B5EF4-FFF2-40B4-BE49-F238E27FC236}">
                <a16:creationId xmlns:a16="http://schemas.microsoft.com/office/drawing/2014/main" id="{6B477586-748C-4F73-AD84-88D6ABF31289}"/>
              </a:ext>
            </a:extLst>
          </p:cNvPr>
          <p:cNvSpPr txBox="1">
            <a:spLocks noChangeArrowheads="1"/>
          </p:cNvSpPr>
          <p:nvPr/>
        </p:nvSpPr>
        <p:spPr bwMode="auto">
          <a:xfrm>
            <a:off x="5562600" y="19732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قانون فراگيري</a:t>
            </a:r>
            <a:r>
              <a:rPr lang="fa-IR" altLang="en-US"/>
              <a:t>  </a:t>
            </a:r>
            <a:endParaRPr lang="en-US" altLang="en-US"/>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a:extLst>
              <a:ext uri="{FF2B5EF4-FFF2-40B4-BE49-F238E27FC236}">
                <a16:creationId xmlns:a16="http://schemas.microsoft.com/office/drawing/2014/main" id="{C70AF3E0-99EC-4C47-9042-B02B7AF4867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46115" name="Text Box 3">
            <a:extLst>
              <a:ext uri="{FF2B5EF4-FFF2-40B4-BE49-F238E27FC236}">
                <a16:creationId xmlns:a16="http://schemas.microsoft.com/office/drawing/2014/main" id="{3165BC64-64C3-4D88-99A0-349F03C28698}"/>
              </a:ext>
            </a:extLst>
          </p:cNvPr>
          <p:cNvSpPr txBox="1">
            <a:spLocks noChangeArrowheads="1"/>
          </p:cNvSpPr>
          <p:nvPr/>
        </p:nvSpPr>
        <p:spPr bwMode="auto">
          <a:xfrm>
            <a:off x="228600" y="2514600"/>
            <a:ext cx="7315200" cy="3935413"/>
          </a:xfrm>
          <a:prstGeom prst="rect">
            <a:avLst/>
          </a:prstGeom>
          <a:gradFill rotWithShape="1">
            <a:gsLst>
              <a:gs pos="0">
                <a:srgbClr val="33D133"/>
              </a:gs>
              <a:gs pos="100000">
                <a:srgbClr val="33D133">
                  <a:gamma/>
                  <a:shade val="46275"/>
                  <a:invGamma/>
                </a:srgbClr>
              </a:gs>
            </a:gsLst>
            <a:lin ang="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قانون فراگيرى را بايد قانون تعادل نيز ناميد. زيرا وقتى انسان در زندگى شكست‏</a:t>
            </a:r>
            <a:r>
              <a:rPr lang="en-US" altLang="en-US"/>
              <a:t> </a:t>
            </a:r>
            <a:r>
              <a:rPr lang="ar-SA" altLang="en-US"/>
              <a:t>مى‏خورد يا ناكام مى‏شود، براى بازيافتن تعادل روانى خود، دوباره با پيش بينيهاى بيشترى در كار شركت مى‏كند، يا تغيير وضع مى‏دهد و به كار ديگر مى‏پردازد و آن قدر مى‏كوشد تا تعادل روانى خود را به دست آورد. </a:t>
            </a:r>
            <a:r>
              <a:rPr lang="ar-SA" altLang="en-US" i="1">
                <a:solidFill>
                  <a:srgbClr val="660033"/>
                </a:solidFill>
              </a:rPr>
              <a:t>طرفداران نظريه گشتالت اين حالت را گشتالت مطلوب مى‏نامند</a:t>
            </a:r>
            <a:r>
              <a:rPr lang="en-US" altLang="en-US" i="1">
                <a:solidFill>
                  <a:srgbClr val="660033"/>
                </a:solidFill>
              </a:rPr>
              <a:t>.</a:t>
            </a:r>
          </a:p>
          <a:p>
            <a:pPr algn="ctr" rtl="1">
              <a:lnSpc>
                <a:spcPct val="150000"/>
              </a:lnSpc>
            </a:pPr>
            <a:r>
              <a:rPr lang="en-US" altLang="en-US"/>
              <a:t>    </a:t>
            </a:r>
            <a:r>
              <a:rPr lang="ar-SA" altLang="en-US">
                <a:solidFill>
                  <a:srgbClr val="FF6600"/>
                </a:solidFill>
              </a:rPr>
              <a:t>چون در نظريه گشتالت يادگيرى با حل مسائل ارتباط دارد</a:t>
            </a:r>
            <a:r>
              <a:rPr lang="en-US" altLang="en-US"/>
              <a:t> </a:t>
            </a:r>
          </a:p>
        </p:txBody>
      </p:sp>
      <p:sp>
        <p:nvSpPr>
          <p:cNvPr id="346116" name="Text Box 4">
            <a:extLst>
              <a:ext uri="{FF2B5EF4-FFF2-40B4-BE49-F238E27FC236}">
                <a16:creationId xmlns:a16="http://schemas.microsoft.com/office/drawing/2014/main" id="{FA9FC1B3-CE7C-4095-93AF-71D9528738AA}"/>
              </a:ext>
            </a:extLst>
          </p:cNvPr>
          <p:cNvSpPr txBox="1">
            <a:spLocks noChangeArrowheads="1"/>
          </p:cNvSpPr>
          <p:nvPr/>
        </p:nvSpPr>
        <p:spPr bwMode="auto">
          <a:xfrm>
            <a:off x="5562600" y="19732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قانون فراگيري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8ADA6D5-398A-4620-A8EF-28DFBBC368D9}"/>
              </a:ext>
            </a:extLst>
          </p:cNvPr>
          <p:cNvSpPr>
            <a:spLocks noGrp="1" noChangeArrowheads="1"/>
          </p:cNvSpPr>
          <p:nvPr>
            <p:ph type="body" idx="1"/>
          </p:nvPr>
        </p:nvSpPr>
        <p:spPr bwMode="auto">
          <a:xfrm>
            <a:off x="457200" y="2133600"/>
            <a:ext cx="7391400" cy="39925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buFontTx/>
              <a:buNone/>
            </a:pPr>
            <a:r>
              <a:rPr lang="fa-IR" altLang="en-US" sz="2400" b="1">
                <a:solidFill>
                  <a:srgbClr val="FF0000"/>
                </a:solidFill>
                <a:effectLst/>
                <a:cs typeface="Zar" pitchFamily="2" charset="0"/>
              </a:rPr>
              <a:t>اهميت محيط:  </a:t>
            </a:r>
          </a:p>
          <a:p>
            <a:pPr algn="just" rtl="1">
              <a:lnSpc>
                <a:spcPct val="150000"/>
              </a:lnSpc>
              <a:buFontTx/>
              <a:buNone/>
            </a:pPr>
            <a:r>
              <a:rPr lang="fa-IR" altLang="en-US" sz="2400" b="1">
                <a:effectLst/>
                <a:cs typeface="Zar" pitchFamily="2" charset="0"/>
              </a:rPr>
              <a:t>	</a:t>
            </a:r>
            <a:r>
              <a:rPr lang="ar-SA" altLang="en-US" sz="2400" b="1">
                <a:effectLst/>
                <a:cs typeface="Zar" pitchFamily="2" charset="0"/>
              </a:rPr>
              <a:t>روان‏شناسان محيط</a:t>
            </a:r>
            <a:r>
              <a:rPr lang="fa-IR" altLang="en-US" sz="2400" b="1">
                <a:effectLst/>
                <a:cs typeface="Zar" pitchFamily="2" charset="0"/>
              </a:rPr>
              <a:t> </a:t>
            </a:r>
            <a:r>
              <a:rPr lang="ar-SA" altLang="en-US" sz="2400" b="1">
                <a:effectLst/>
                <a:cs typeface="Zar" pitchFamily="2" charset="0"/>
              </a:rPr>
              <a:t>گرا براى بررسى تأثير عوامل محيطى در هوش موجود زنده دو دوره مهم را مورد توجه قرار داده‏اند: يكى دوره قبل از تولد و ديگرى دوره بعد از تولد</a:t>
            </a:r>
            <a:r>
              <a:rPr lang="en-US" altLang="en-US" sz="2400" b="1">
                <a:effectLst/>
                <a:cs typeface="Zar" pitchFamily="2" charset="0"/>
              </a:rPr>
              <a:t>.</a:t>
            </a:r>
            <a:endParaRPr lang="fa-IR" altLang="en-US" sz="2400" b="1">
              <a:effectLst/>
              <a:cs typeface="Zar" pitchFamily="2" charset="0"/>
            </a:endParaRPr>
          </a:p>
          <a:p>
            <a:pPr algn="just" rtl="1">
              <a:lnSpc>
                <a:spcPct val="150000"/>
              </a:lnSpc>
              <a:buFontTx/>
              <a:buNone/>
            </a:pPr>
            <a:r>
              <a:rPr lang="ar-SA" altLang="en-US" sz="2400" b="1">
                <a:effectLst/>
                <a:cs typeface="Zar" pitchFamily="2" charset="0"/>
              </a:rPr>
              <a:t>آزمايشها نشان داده‏اند كه هوش كودكان شهرى بين 5 تا 10 نمره بالاتر از هوش كودكان روستايى است.</a:t>
            </a:r>
            <a:r>
              <a:rPr lang="en-US" altLang="en-US" sz="2400">
                <a:cs typeface="Zar" pitchFamily="2" charset="0"/>
              </a:rPr>
              <a:t> </a:t>
            </a:r>
          </a:p>
        </p:txBody>
      </p:sp>
      <p:sp>
        <p:nvSpPr>
          <p:cNvPr id="88067" name="Text Box 3">
            <a:extLst>
              <a:ext uri="{FF2B5EF4-FFF2-40B4-BE49-F238E27FC236}">
                <a16:creationId xmlns:a16="http://schemas.microsoft.com/office/drawing/2014/main" id="{6D9B01D9-4988-4325-9BD3-004E6276D6E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ext Box 2">
            <a:extLst>
              <a:ext uri="{FF2B5EF4-FFF2-40B4-BE49-F238E27FC236}">
                <a16:creationId xmlns:a16="http://schemas.microsoft.com/office/drawing/2014/main" id="{653F751C-6581-4331-929A-FD072CE2052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25635" name="Text Box 3">
            <a:extLst>
              <a:ext uri="{FF2B5EF4-FFF2-40B4-BE49-F238E27FC236}">
                <a16:creationId xmlns:a16="http://schemas.microsoft.com/office/drawing/2014/main" id="{E156AB42-5C47-4274-B684-818DA5FA03AB}"/>
              </a:ext>
            </a:extLst>
          </p:cNvPr>
          <p:cNvSpPr txBox="1">
            <a:spLocks noChangeArrowheads="1"/>
          </p:cNvSpPr>
          <p:nvPr/>
        </p:nvSpPr>
        <p:spPr bwMode="auto">
          <a:xfrm>
            <a:off x="533400" y="2813050"/>
            <a:ext cx="7315200" cy="3387725"/>
          </a:xfrm>
          <a:prstGeom prst="rect">
            <a:avLst/>
          </a:prstGeom>
          <a:gradFill rotWithShape="1">
            <a:gsLst>
              <a:gs pos="0">
                <a:srgbClr val="FF6600"/>
              </a:gs>
              <a:gs pos="100000">
                <a:srgbClr val="FF6600">
                  <a:gamma/>
                  <a:shade val="46275"/>
                  <a:invGamma/>
                </a:srgbClr>
              </a:gs>
            </a:gsLst>
            <a:path path="shape">
              <a:fillToRect l="50000" t="50000" r="50000" b="5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قانون مجاورت بيانگر عوامل سازنده‏اى است كه در يك صحنه حضور دارند و شكل و وضع‏</a:t>
            </a:r>
            <a:r>
              <a:rPr lang="en-US" altLang="en-US"/>
              <a:t> </a:t>
            </a:r>
            <a:r>
              <a:rPr lang="ar-SA" altLang="en-US"/>
              <a:t>خاصى را به وجود مى‏آورند. هرچه اين عوامل يا واحدها به هم نزديكتر باشند احتمال وابستگى آنها بيشتر است. به‏طورى  كه در شكل 2-9 ديده مى‏شود نقطه‏هايى كه نزديك به هم هستند يك واحد يا يك دسته مستقل را نشان مى‏دهند</a:t>
            </a:r>
            <a:r>
              <a:rPr lang="en-US" altLang="en-US"/>
              <a:t>.</a:t>
            </a:r>
          </a:p>
        </p:txBody>
      </p:sp>
      <p:sp>
        <p:nvSpPr>
          <p:cNvPr id="325636" name="Text Box 4">
            <a:extLst>
              <a:ext uri="{FF2B5EF4-FFF2-40B4-BE49-F238E27FC236}">
                <a16:creationId xmlns:a16="http://schemas.microsoft.com/office/drawing/2014/main" id="{BFFF6A53-D0C7-45D2-86E8-1600F2BF961C}"/>
              </a:ext>
            </a:extLst>
          </p:cNvPr>
          <p:cNvSpPr txBox="1">
            <a:spLocks noChangeArrowheads="1"/>
          </p:cNvSpPr>
          <p:nvPr/>
        </p:nvSpPr>
        <p:spPr bwMode="auto">
          <a:xfrm>
            <a:off x="5867400" y="1973263"/>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قانون مجاورت  </a:t>
            </a:r>
            <a:endParaRPr lang="en-US" altLang="en-US"/>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ext Box 2">
            <a:extLst>
              <a:ext uri="{FF2B5EF4-FFF2-40B4-BE49-F238E27FC236}">
                <a16:creationId xmlns:a16="http://schemas.microsoft.com/office/drawing/2014/main" id="{2B61E6D3-E26C-4C99-9E43-AC99C60230E6}"/>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29734" name="Text Box 6">
            <a:extLst>
              <a:ext uri="{FF2B5EF4-FFF2-40B4-BE49-F238E27FC236}">
                <a16:creationId xmlns:a16="http://schemas.microsoft.com/office/drawing/2014/main" id="{45100F0F-534A-4564-B026-15C3C754AC1B}"/>
              </a:ext>
            </a:extLst>
          </p:cNvPr>
          <p:cNvSpPr txBox="1">
            <a:spLocks noChangeArrowheads="1"/>
          </p:cNvSpPr>
          <p:nvPr/>
        </p:nvSpPr>
        <p:spPr bwMode="auto">
          <a:xfrm>
            <a:off x="-152400" y="2895600"/>
            <a:ext cx="137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 ● ●</a:t>
            </a:r>
          </a:p>
          <a:p>
            <a:r>
              <a:rPr lang="en-US" altLang="en-US"/>
              <a:t>      ● ● ● </a:t>
            </a:r>
          </a:p>
          <a:p>
            <a:r>
              <a:rPr lang="en-US" altLang="en-US"/>
              <a:t>      ● ● ●</a:t>
            </a:r>
          </a:p>
        </p:txBody>
      </p:sp>
      <p:sp>
        <p:nvSpPr>
          <p:cNvPr id="329736" name="Text Box 8">
            <a:extLst>
              <a:ext uri="{FF2B5EF4-FFF2-40B4-BE49-F238E27FC236}">
                <a16:creationId xmlns:a16="http://schemas.microsoft.com/office/drawing/2014/main" id="{7C70E494-B2D7-4E29-8E82-0481B9305E83}"/>
              </a:ext>
            </a:extLst>
          </p:cNvPr>
          <p:cNvSpPr txBox="1">
            <a:spLocks noChangeArrowheads="1"/>
          </p:cNvSpPr>
          <p:nvPr/>
        </p:nvSpPr>
        <p:spPr bwMode="auto">
          <a:xfrm>
            <a:off x="152400" y="1828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 ● ●</a:t>
            </a:r>
          </a:p>
        </p:txBody>
      </p:sp>
      <p:sp>
        <p:nvSpPr>
          <p:cNvPr id="329737" name="Text Box 9">
            <a:extLst>
              <a:ext uri="{FF2B5EF4-FFF2-40B4-BE49-F238E27FC236}">
                <a16:creationId xmlns:a16="http://schemas.microsoft.com/office/drawing/2014/main" id="{EC1E79A5-8E92-4349-A4C8-73D60325EE58}"/>
              </a:ext>
            </a:extLst>
          </p:cNvPr>
          <p:cNvSpPr txBox="1">
            <a:spLocks noChangeArrowheads="1"/>
          </p:cNvSpPr>
          <p:nvPr/>
        </p:nvSpPr>
        <p:spPr bwMode="auto">
          <a:xfrm>
            <a:off x="1447800" y="1828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 ● ●</a:t>
            </a:r>
          </a:p>
        </p:txBody>
      </p:sp>
      <p:sp>
        <p:nvSpPr>
          <p:cNvPr id="329738" name="Text Box 10">
            <a:extLst>
              <a:ext uri="{FF2B5EF4-FFF2-40B4-BE49-F238E27FC236}">
                <a16:creationId xmlns:a16="http://schemas.microsoft.com/office/drawing/2014/main" id="{1069E8A4-71D3-4374-B55F-F29C20A42AC1}"/>
              </a:ext>
            </a:extLst>
          </p:cNvPr>
          <p:cNvSpPr txBox="1">
            <a:spLocks noChangeArrowheads="1"/>
          </p:cNvSpPr>
          <p:nvPr/>
        </p:nvSpPr>
        <p:spPr bwMode="auto">
          <a:xfrm>
            <a:off x="2819400" y="1828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 ● ●</a:t>
            </a:r>
          </a:p>
        </p:txBody>
      </p:sp>
      <p:sp>
        <p:nvSpPr>
          <p:cNvPr id="329739" name="Text Box 11">
            <a:extLst>
              <a:ext uri="{FF2B5EF4-FFF2-40B4-BE49-F238E27FC236}">
                <a16:creationId xmlns:a16="http://schemas.microsoft.com/office/drawing/2014/main" id="{2E5E0704-EBF5-471B-AE73-8A7B765941EC}"/>
              </a:ext>
            </a:extLst>
          </p:cNvPr>
          <p:cNvSpPr txBox="1">
            <a:spLocks noChangeArrowheads="1"/>
          </p:cNvSpPr>
          <p:nvPr/>
        </p:nvSpPr>
        <p:spPr bwMode="auto">
          <a:xfrm>
            <a:off x="2209800" y="2438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a:t>
            </a:r>
          </a:p>
        </p:txBody>
      </p:sp>
      <p:sp>
        <p:nvSpPr>
          <p:cNvPr id="329740" name="Text Box 12">
            <a:extLst>
              <a:ext uri="{FF2B5EF4-FFF2-40B4-BE49-F238E27FC236}">
                <a16:creationId xmlns:a16="http://schemas.microsoft.com/office/drawing/2014/main" id="{9DD4872D-6B3E-480A-9739-03E99628BA72}"/>
              </a:ext>
            </a:extLst>
          </p:cNvPr>
          <p:cNvSpPr txBox="1">
            <a:spLocks noChangeArrowheads="1"/>
          </p:cNvSpPr>
          <p:nvPr/>
        </p:nvSpPr>
        <p:spPr bwMode="auto">
          <a:xfrm>
            <a:off x="2209800" y="27114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a:t>
            </a:r>
          </a:p>
        </p:txBody>
      </p:sp>
      <p:sp>
        <p:nvSpPr>
          <p:cNvPr id="329745" name="Text Box 17">
            <a:extLst>
              <a:ext uri="{FF2B5EF4-FFF2-40B4-BE49-F238E27FC236}">
                <a16:creationId xmlns:a16="http://schemas.microsoft.com/office/drawing/2014/main" id="{54B32C6E-FA63-4879-957C-445265BAA605}"/>
              </a:ext>
            </a:extLst>
          </p:cNvPr>
          <p:cNvSpPr txBox="1">
            <a:spLocks noChangeArrowheads="1"/>
          </p:cNvSpPr>
          <p:nvPr/>
        </p:nvSpPr>
        <p:spPr bwMode="auto">
          <a:xfrm>
            <a:off x="2209800" y="30162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a:t>
            </a:r>
          </a:p>
        </p:txBody>
      </p:sp>
      <p:sp>
        <p:nvSpPr>
          <p:cNvPr id="329746" name="Text Box 18">
            <a:extLst>
              <a:ext uri="{FF2B5EF4-FFF2-40B4-BE49-F238E27FC236}">
                <a16:creationId xmlns:a16="http://schemas.microsoft.com/office/drawing/2014/main" id="{A398D0EC-BCC1-4E75-A92A-B10AFF2FC3A3}"/>
              </a:ext>
            </a:extLst>
          </p:cNvPr>
          <p:cNvSpPr txBox="1">
            <a:spLocks noChangeArrowheads="1"/>
          </p:cNvSpPr>
          <p:nvPr/>
        </p:nvSpPr>
        <p:spPr bwMode="auto">
          <a:xfrm>
            <a:off x="2209800" y="33210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a:t>
            </a:r>
          </a:p>
        </p:txBody>
      </p:sp>
      <p:sp>
        <p:nvSpPr>
          <p:cNvPr id="329747" name="Text Box 19">
            <a:extLst>
              <a:ext uri="{FF2B5EF4-FFF2-40B4-BE49-F238E27FC236}">
                <a16:creationId xmlns:a16="http://schemas.microsoft.com/office/drawing/2014/main" id="{75130308-A885-4536-912F-CCC3B18D5666}"/>
              </a:ext>
            </a:extLst>
          </p:cNvPr>
          <p:cNvSpPr txBox="1">
            <a:spLocks noChangeArrowheads="1"/>
          </p:cNvSpPr>
          <p:nvPr/>
        </p:nvSpPr>
        <p:spPr bwMode="auto">
          <a:xfrm>
            <a:off x="2209800" y="36258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a:t>
            </a:r>
          </a:p>
        </p:txBody>
      </p:sp>
      <p:sp>
        <p:nvSpPr>
          <p:cNvPr id="329749" name="Line 21">
            <a:extLst>
              <a:ext uri="{FF2B5EF4-FFF2-40B4-BE49-F238E27FC236}">
                <a16:creationId xmlns:a16="http://schemas.microsoft.com/office/drawing/2014/main" id="{9E4E9392-C6FE-45F6-B3E3-9259E01D2F30}"/>
              </a:ext>
            </a:extLst>
          </p:cNvPr>
          <p:cNvSpPr>
            <a:spLocks noChangeShapeType="1"/>
          </p:cNvSpPr>
          <p:nvPr/>
        </p:nvSpPr>
        <p:spPr bwMode="auto">
          <a:xfrm>
            <a:off x="4495800" y="21336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9750" name="Line 22">
            <a:extLst>
              <a:ext uri="{FF2B5EF4-FFF2-40B4-BE49-F238E27FC236}">
                <a16:creationId xmlns:a16="http://schemas.microsoft.com/office/drawing/2014/main" id="{E015FC52-D6B0-479E-AE2E-E2B8D2C806D7}"/>
              </a:ext>
            </a:extLst>
          </p:cNvPr>
          <p:cNvSpPr>
            <a:spLocks noChangeShapeType="1"/>
          </p:cNvSpPr>
          <p:nvPr/>
        </p:nvSpPr>
        <p:spPr bwMode="auto">
          <a:xfrm>
            <a:off x="4800600" y="21336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9751" name="Line 23">
            <a:extLst>
              <a:ext uri="{FF2B5EF4-FFF2-40B4-BE49-F238E27FC236}">
                <a16:creationId xmlns:a16="http://schemas.microsoft.com/office/drawing/2014/main" id="{FD7945C1-D57C-4FEA-A99F-53236ED9010D}"/>
              </a:ext>
            </a:extLst>
          </p:cNvPr>
          <p:cNvSpPr>
            <a:spLocks noChangeShapeType="1"/>
          </p:cNvSpPr>
          <p:nvPr/>
        </p:nvSpPr>
        <p:spPr bwMode="auto">
          <a:xfrm>
            <a:off x="5486400" y="21336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9752" name="Line 24">
            <a:extLst>
              <a:ext uri="{FF2B5EF4-FFF2-40B4-BE49-F238E27FC236}">
                <a16:creationId xmlns:a16="http://schemas.microsoft.com/office/drawing/2014/main" id="{BDA5EAAC-856C-476A-854B-86C0284C1618}"/>
              </a:ext>
            </a:extLst>
          </p:cNvPr>
          <p:cNvSpPr>
            <a:spLocks noChangeShapeType="1"/>
          </p:cNvSpPr>
          <p:nvPr/>
        </p:nvSpPr>
        <p:spPr bwMode="auto">
          <a:xfrm>
            <a:off x="5791200" y="21336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9753" name="Line 25">
            <a:extLst>
              <a:ext uri="{FF2B5EF4-FFF2-40B4-BE49-F238E27FC236}">
                <a16:creationId xmlns:a16="http://schemas.microsoft.com/office/drawing/2014/main" id="{AAE407F8-6BE9-41A2-B149-C0FAA9F50245}"/>
              </a:ext>
            </a:extLst>
          </p:cNvPr>
          <p:cNvSpPr>
            <a:spLocks noChangeShapeType="1"/>
          </p:cNvSpPr>
          <p:nvPr/>
        </p:nvSpPr>
        <p:spPr bwMode="auto">
          <a:xfrm>
            <a:off x="6553200" y="21336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9754" name="Line 26">
            <a:extLst>
              <a:ext uri="{FF2B5EF4-FFF2-40B4-BE49-F238E27FC236}">
                <a16:creationId xmlns:a16="http://schemas.microsoft.com/office/drawing/2014/main" id="{EB45B515-A1AF-44A6-AB0F-13048AA4BEB4}"/>
              </a:ext>
            </a:extLst>
          </p:cNvPr>
          <p:cNvSpPr>
            <a:spLocks noChangeShapeType="1"/>
          </p:cNvSpPr>
          <p:nvPr/>
        </p:nvSpPr>
        <p:spPr bwMode="auto">
          <a:xfrm>
            <a:off x="6858000" y="21336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9755" name="Text Box 27">
            <a:extLst>
              <a:ext uri="{FF2B5EF4-FFF2-40B4-BE49-F238E27FC236}">
                <a16:creationId xmlns:a16="http://schemas.microsoft.com/office/drawing/2014/main" id="{CC9A43DC-743C-4818-809C-B9302264A526}"/>
              </a:ext>
            </a:extLst>
          </p:cNvPr>
          <p:cNvSpPr txBox="1">
            <a:spLocks noChangeArrowheads="1"/>
          </p:cNvSpPr>
          <p:nvPr/>
        </p:nvSpPr>
        <p:spPr bwMode="auto">
          <a:xfrm>
            <a:off x="685800" y="5029200"/>
            <a:ext cx="693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spcBef>
                <a:spcPct val="50000"/>
              </a:spcBef>
            </a:pPr>
            <a:r>
              <a:rPr lang="ar-SA" altLang="en-US"/>
              <a:t>شكل 2-9: نقطه‏ها و خطهاى نزديك به هم واحدهاى متشكلى را </a:t>
            </a:r>
            <a:r>
              <a:rPr lang="en-US" altLang="en-US"/>
              <a:t>               </a:t>
            </a:r>
            <a:r>
              <a:rPr lang="ar-SA" altLang="en-US"/>
              <a:t>نشان مى‏دهند</a:t>
            </a:r>
            <a:r>
              <a:rPr lang="en-US" altLang="en-US"/>
              <a:t>.</a:t>
            </a:r>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a:extLst>
              <a:ext uri="{FF2B5EF4-FFF2-40B4-BE49-F238E27FC236}">
                <a16:creationId xmlns:a16="http://schemas.microsoft.com/office/drawing/2014/main" id="{D5CF37D4-E43B-43CF-A3F9-005CC86CDB0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31779" name="Text Box 3">
            <a:extLst>
              <a:ext uri="{FF2B5EF4-FFF2-40B4-BE49-F238E27FC236}">
                <a16:creationId xmlns:a16="http://schemas.microsoft.com/office/drawing/2014/main" id="{89C6C5C6-3190-4E00-8BED-7BF8A1463986}"/>
              </a:ext>
            </a:extLst>
          </p:cNvPr>
          <p:cNvSpPr txBox="1">
            <a:spLocks noChangeArrowheads="1"/>
          </p:cNvSpPr>
          <p:nvPr/>
        </p:nvSpPr>
        <p:spPr bwMode="auto">
          <a:xfrm>
            <a:off x="533400" y="2813050"/>
            <a:ext cx="7010400" cy="2311400"/>
          </a:xfrm>
          <a:prstGeom prst="rect">
            <a:avLst/>
          </a:prstGeom>
          <a:solidFill>
            <a:srgbClr val="CC0000"/>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در قانون مشابهت موارد مشابه برحسب ويژگيهاى همانندى كه دارند. مانند شكل و رنگ و جز</a:t>
            </a:r>
            <a:r>
              <a:rPr lang="en-US" altLang="en-US"/>
              <a:t> </a:t>
            </a:r>
            <a:r>
              <a:rPr lang="ar-SA" altLang="en-US"/>
              <a:t>آن گروههاى مشتركى را به وجود مى‏آورند، به شرط آنكه ويژگيهاى قانون مجاورت در آنها حكمفرما نباشد. </a:t>
            </a:r>
            <a:endParaRPr lang="en-US" altLang="en-US"/>
          </a:p>
        </p:txBody>
      </p:sp>
      <p:sp>
        <p:nvSpPr>
          <p:cNvPr id="331780" name="Text Box 4">
            <a:extLst>
              <a:ext uri="{FF2B5EF4-FFF2-40B4-BE49-F238E27FC236}">
                <a16:creationId xmlns:a16="http://schemas.microsoft.com/office/drawing/2014/main" id="{9E968FF2-8E4C-4CC9-AA17-85DD7735C393}"/>
              </a:ext>
            </a:extLst>
          </p:cNvPr>
          <p:cNvSpPr txBox="1">
            <a:spLocks noChangeArrowheads="1"/>
          </p:cNvSpPr>
          <p:nvPr/>
        </p:nvSpPr>
        <p:spPr bwMode="auto">
          <a:xfrm>
            <a:off x="5867400" y="19732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ar-SA" altLang="en-US"/>
              <a:t>قانون مشابهت</a:t>
            </a:r>
            <a:r>
              <a:rPr lang="en-US" altLang="en-US"/>
              <a:t> </a:t>
            </a:r>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ext Box 2">
            <a:extLst>
              <a:ext uri="{FF2B5EF4-FFF2-40B4-BE49-F238E27FC236}">
                <a16:creationId xmlns:a16="http://schemas.microsoft.com/office/drawing/2014/main" id="{023B1485-9EC0-4142-8725-24A47586147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48163" name="Text Box 3">
            <a:extLst>
              <a:ext uri="{FF2B5EF4-FFF2-40B4-BE49-F238E27FC236}">
                <a16:creationId xmlns:a16="http://schemas.microsoft.com/office/drawing/2014/main" id="{B5286D8E-9E0E-473F-A74A-E08F5DE534E2}"/>
              </a:ext>
            </a:extLst>
          </p:cNvPr>
          <p:cNvSpPr txBox="1">
            <a:spLocks noChangeArrowheads="1"/>
          </p:cNvSpPr>
          <p:nvPr/>
        </p:nvSpPr>
        <p:spPr bwMode="auto">
          <a:xfrm>
            <a:off x="533400" y="2813050"/>
            <a:ext cx="7010400" cy="3406775"/>
          </a:xfrm>
          <a:prstGeom prst="rect">
            <a:avLst/>
          </a:prstGeom>
          <a:solidFill>
            <a:srgbClr val="FFFF00"/>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solidFill>
                  <a:srgbClr val="FF6600"/>
                </a:solidFill>
              </a:rPr>
              <a:t> </a:t>
            </a:r>
            <a:r>
              <a:rPr lang="ar-SA" altLang="en-US">
                <a:solidFill>
                  <a:srgbClr val="FF6600"/>
                </a:solidFill>
              </a:rPr>
              <a:t>يكى ديگر از قانونهاى سازماندهى قانون بستگى است. كوشش روان‏شناسان گشتالت براين‏</a:t>
            </a:r>
            <a:r>
              <a:rPr lang="en-US" altLang="en-US">
                <a:solidFill>
                  <a:srgbClr val="FF6600"/>
                </a:solidFill>
              </a:rPr>
              <a:t> </a:t>
            </a:r>
            <a:r>
              <a:rPr lang="ar-SA" altLang="en-US">
                <a:solidFill>
                  <a:srgbClr val="FF6600"/>
                </a:solidFill>
              </a:rPr>
              <a:t>بوده است كه نشان دهند در امر ادراك سطوح بسته يا شكلهاى كامل از سطوح باز يا شكلهاى ناتمام داراى وضعى پايدارتر و مطلوبتر مى‏باشند</a:t>
            </a:r>
            <a:r>
              <a:rPr lang="en-US" altLang="en-US">
                <a:solidFill>
                  <a:srgbClr val="FF6600"/>
                </a:solidFill>
              </a:rPr>
              <a:t> </a:t>
            </a:r>
            <a:r>
              <a:rPr lang="fa-IR" altLang="en-US">
                <a:solidFill>
                  <a:srgbClr val="FF6600"/>
                </a:solidFill>
              </a:rPr>
              <a:t>.</a:t>
            </a:r>
          </a:p>
          <a:p>
            <a:pPr algn="just" rtl="1">
              <a:lnSpc>
                <a:spcPct val="150000"/>
              </a:lnSpc>
            </a:pPr>
            <a:r>
              <a:rPr lang="ar-SA" altLang="en-US">
                <a:solidFill>
                  <a:srgbClr val="FF6600"/>
                </a:solidFill>
              </a:rPr>
              <a:t>بنابراين، يادگيرى هنگامى تحقق مى‏يابد كه طرح مطلوب يا هيأت كل حاصل آيد</a:t>
            </a:r>
            <a:r>
              <a:rPr lang="en-US" altLang="en-US">
                <a:solidFill>
                  <a:srgbClr val="FF6600"/>
                </a:solidFill>
              </a:rPr>
              <a:t>.</a:t>
            </a:r>
          </a:p>
        </p:txBody>
      </p:sp>
      <p:sp>
        <p:nvSpPr>
          <p:cNvPr id="348164" name="Text Box 4">
            <a:extLst>
              <a:ext uri="{FF2B5EF4-FFF2-40B4-BE49-F238E27FC236}">
                <a16:creationId xmlns:a16="http://schemas.microsoft.com/office/drawing/2014/main" id="{830F06E3-E1F6-4AC9-AD8E-D1B4F877CA19}"/>
              </a:ext>
            </a:extLst>
          </p:cNvPr>
          <p:cNvSpPr txBox="1">
            <a:spLocks noChangeArrowheads="1"/>
          </p:cNvSpPr>
          <p:nvPr/>
        </p:nvSpPr>
        <p:spPr bwMode="auto">
          <a:xfrm>
            <a:off x="5867400" y="19732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en-US" altLang="en-US"/>
              <a:t> </a:t>
            </a:r>
            <a:r>
              <a:rPr lang="ar-SA" altLang="en-US"/>
              <a:t>قانون </a:t>
            </a:r>
            <a:r>
              <a:rPr lang="fa-IR" altLang="en-US"/>
              <a:t>بستگي </a:t>
            </a:r>
            <a:r>
              <a:rPr lang="en-US" altLang="en-US"/>
              <a:t> </a:t>
            </a:r>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a:extLst>
              <a:ext uri="{FF2B5EF4-FFF2-40B4-BE49-F238E27FC236}">
                <a16:creationId xmlns:a16="http://schemas.microsoft.com/office/drawing/2014/main" id="{5EE44DEF-8340-48F6-8270-78AAEF270A4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33827" name="Text Box 3">
            <a:extLst>
              <a:ext uri="{FF2B5EF4-FFF2-40B4-BE49-F238E27FC236}">
                <a16:creationId xmlns:a16="http://schemas.microsoft.com/office/drawing/2014/main" id="{5DA77839-ECBD-47EE-BCC0-051193756F4C}"/>
              </a:ext>
            </a:extLst>
          </p:cNvPr>
          <p:cNvSpPr txBox="1">
            <a:spLocks noChangeArrowheads="1"/>
          </p:cNvSpPr>
          <p:nvPr/>
        </p:nvSpPr>
        <p:spPr bwMode="auto">
          <a:xfrm>
            <a:off x="152400" y="2819400"/>
            <a:ext cx="7620000" cy="1196975"/>
          </a:xfrm>
          <a:prstGeom prst="rect">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p>
            <a:pPr algn="just" rtl="1">
              <a:lnSpc>
                <a:spcPct val="150000"/>
              </a:lnSpc>
            </a:pPr>
            <a:r>
              <a:rPr lang="en-US" altLang="en-US"/>
              <a:t>  </a:t>
            </a:r>
            <a:r>
              <a:rPr lang="ar-SA" altLang="en-US"/>
              <a:t>در قانون نيك پيوستگى سازمانى كه از شكل و هيأت اشيا ادراك مى‏شود تصويرها و زمينه‏هاى‏</a:t>
            </a:r>
            <a:r>
              <a:rPr lang="en-US" altLang="en-US"/>
              <a:t> </a:t>
            </a:r>
            <a:r>
              <a:rPr lang="ar-SA" altLang="en-US"/>
              <a:t>هماهنگ و متقارن است.</a:t>
            </a:r>
            <a:r>
              <a:rPr lang="en-US" altLang="en-US"/>
              <a:t> </a:t>
            </a:r>
          </a:p>
        </p:txBody>
      </p:sp>
      <p:sp>
        <p:nvSpPr>
          <p:cNvPr id="333828" name="Text Box 4">
            <a:extLst>
              <a:ext uri="{FF2B5EF4-FFF2-40B4-BE49-F238E27FC236}">
                <a16:creationId xmlns:a16="http://schemas.microsoft.com/office/drawing/2014/main" id="{61586D4D-01B2-43BC-BAB3-1E839481260D}"/>
              </a:ext>
            </a:extLst>
          </p:cNvPr>
          <p:cNvSpPr txBox="1">
            <a:spLocks noChangeArrowheads="1"/>
          </p:cNvSpPr>
          <p:nvPr/>
        </p:nvSpPr>
        <p:spPr bwMode="auto">
          <a:xfrm>
            <a:off x="5029200" y="1973263"/>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قانون نيك پيوستگي  </a:t>
            </a:r>
            <a:endParaRPr lang="en-US" altLang="en-US"/>
          </a:p>
        </p:txBody>
      </p:sp>
      <p:sp>
        <p:nvSpPr>
          <p:cNvPr id="333829" name="Text Box 5">
            <a:extLst>
              <a:ext uri="{FF2B5EF4-FFF2-40B4-BE49-F238E27FC236}">
                <a16:creationId xmlns:a16="http://schemas.microsoft.com/office/drawing/2014/main" id="{34C46F1A-9C81-4525-B9AB-F0F794A385B6}"/>
              </a:ext>
            </a:extLst>
          </p:cNvPr>
          <p:cNvSpPr txBox="1">
            <a:spLocks noChangeArrowheads="1"/>
          </p:cNvSpPr>
          <p:nvPr/>
        </p:nvSpPr>
        <p:spPr bwMode="auto">
          <a:xfrm>
            <a:off x="1066800" y="4594225"/>
            <a:ext cx="6096000" cy="1196975"/>
          </a:xfrm>
          <a:prstGeom prst="rect">
            <a:avLst/>
          </a:prstGeom>
          <a:solidFill>
            <a:srgbClr val="FF66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flatTx/>
          </a:bodyPr>
          <a:lstStyle/>
          <a:p>
            <a:pPr algn="just" rtl="1">
              <a:lnSpc>
                <a:spcPct val="150000"/>
              </a:lnSpc>
            </a:pPr>
            <a:r>
              <a:rPr lang="en-US" altLang="en-US"/>
              <a:t>   </a:t>
            </a:r>
            <a:r>
              <a:rPr lang="ar-SA" altLang="en-US"/>
              <a:t>قانون بستگى و نيك پيوستگى هر دو داراى جنبه‏هاى صراحت و زيبندگى و كمال مطلوب مى‏باشند</a:t>
            </a:r>
            <a:r>
              <a:rPr lang="en-US" altLang="en-US"/>
              <a:t>.</a:t>
            </a:r>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a:extLst>
              <a:ext uri="{FF2B5EF4-FFF2-40B4-BE49-F238E27FC236}">
                <a16:creationId xmlns:a16="http://schemas.microsoft.com/office/drawing/2014/main" id="{CFE81572-F839-47CB-9327-78803397AA8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35876" name="Text Box 4">
            <a:extLst>
              <a:ext uri="{FF2B5EF4-FFF2-40B4-BE49-F238E27FC236}">
                <a16:creationId xmlns:a16="http://schemas.microsoft.com/office/drawing/2014/main" id="{016A5E7D-74C3-46D3-B2DB-9FEB189B8D15}"/>
              </a:ext>
            </a:extLst>
          </p:cNvPr>
          <p:cNvSpPr txBox="1">
            <a:spLocks noChangeArrowheads="1"/>
          </p:cNvSpPr>
          <p:nvPr/>
        </p:nvSpPr>
        <p:spPr bwMode="auto">
          <a:xfrm>
            <a:off x="5867400" y="19732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نظرية اثر  </a:t>
            </a:r>
            <a:endParaRPr lang="en-US" altLang="en-US"/>
          </a:p>
        </p:txBody>
      </p:sp>
      <p:sp>
        <p:nvSpPr>
          <p:cNvPr id="335879" name="AutoShape 7">
            <a:extLst>
              <a:ext uri="{FF2B5EF4-FFF2-40B4-BE49-F238E27FC236}">
                <a16:creationId xmlns:a16="http://schemas.microsoft.com/office/drawing/2014/main" id="{34E17F91-8C9C-4624-B48E-AFCE919666E9}"/>
              </a:ext>
            </a:extLst>
          </p:cNvPr>
          <p:cNvSpPr>
            <a:spLocks noChangeArrowheads="1"/>
          </p:cNvSpPr>
          <p:nvPr/>
        </p:nvSpPr>
        <p:spPr bwMode="auto">
          <a:xfrm>
            <a:off x="304800" y="2514600"/>
            <a:ext cx="7315200" cy="2362200"/>
          </a:xfrm>
          <a:prstGeom prst="flowChartAlternateProcess">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80" name="Text Box 8">
            <a:extLst>
              <a:ext uri="{FF2B5EF4-FFF2-40B4-BE49-F238E27FC236}">
                <a16:creationId xmlns:a16="http://schemas.microsoft.com/office/drawing/2014/main" id="{7C1056BD-5CBD-4B65-8173-966974B2F02B}"/>
              </a:ext>
            </a:extLst>
          </p:cNvPr>
          <p:cNvSpPr txBox="1">
            <a:spLocks noChangeArrowheads="1"/>
          </p:cNvSpPr>
          <p:nvPr/>
        </p:nvSpPr>
        <p:spPr bwMode="auto">
          <a:xfrm>
            <a:off x="457200" y="2590800"/>
            <a:ext cx="7010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يكى ديگر از قانونهاى سازماندهى نظريه‏اثر است. به عقيده نظريه‏پردازان گشتالت يادگيرى‏</a:t>
            </a:r>
            <a:r>
              <a:rPr lang="en-US" altLang="en-US"/>
              <a:t> </a:t>
            </a:r>
            <a:r>
              <a:rPr lang="ar-SA" altLang="en-US"/>
              <a:t>نتيجه نيروهاى حاضر در ميدان روانى و وضع خاصى است كه بيانگر ثأثير تجربه گذشته فرد در رفتار كنونى اوست. </a:t>
            </a:r>
            <a:endParaRPr lang="en-US" altLang="en-US"/>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a:extLst>
              <a:ext uri="{FF2B5EF4-FFF2-40B4-BE49-F238E27FC236}">
                <a16:creationId xmlns:a16="http://schemas.microsoft.com/office/drawing/2014/main" id="{FF791A83-F272-4914-82B4-749D90B732A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37924" name="Text Box 4">
            <a:extLst>
              <a:ext uri="{FF2B5EF4-FFF2-40B4-BE49-F238E27FC236}">
                <a16:creationId xmlns:a16="http://schemas.microsoft.com/office/drawing/2014/main" id="{89941FFA-9D89-4D62-A28E-66F4A83DB61D}"/>
              </a:ext>
            </a:extLst>
          </p:cNvPr>
          <p:cNvSpPr txBox="1">
            <a:spLocks noChangeArrowheads="1"/>
          </p:cNvSpPr>
          <p:nvPr/>
        </p:nvSpPr>
        <p:spPr bwMode="auto">
          <a:xfrm>
            <a:off x="6324600" y="1973263"/>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نظرية‌ اثر</a:t>
            </a:r>
            <a:r>
              <a:rPr lang="fa-IR" altLang="en-US"/>
              <a:t>  </a:t>
            </a:r>
            <a:endParaRPr lang="en-US" altLang="en-US"/>
          </a:p>
        </p:txBody>
      </p:sp>
      <p:sp>
        <p:nvSpPr>
          <p:cNvPr id="337926" name="AutoShape 6">
            <a:extLst>
              <a:ext uri="{FF2B5EF4-FFF2-40B4-BE49-F238E27FC236}">
                <a16:creationId xmlns:a16="http://schemas.microsoft.com/office/drawing/2014/main" id="{D8234C73-F7A2-42AB-979B-D56D43441AAB}"/>
              </a:ext>
            </a:extLst>
          </p:cNvPr>
          <p:cNvSpPr>
            <a:spLocks noChangeArrowheads="1"/>
          </p:cNvSpPr>
          <p:nvPr/>
        </p:nvSpPr>
        <p:spPr bwMode="auto">
          <a:xfrm>
            <a:off x="533400" y="2971800"/>
            <a:ext cx="7315200" cy="2438400"/>
          </a:xfrm>
          <a:prstGeom prst="flowChartAlternateProcess">
            <a:avLst/>
          </a:prstGeom>
          <a:solidFill>
            <a:srgbClr val="FF66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25" name="Text Box 5">
            <a:extLst>
              <a:ext uri="{FF2B5EF4-FFF2-40B4-BE49-F238E27FC236}">
                <a16:creationId xmlns:a16="http://schemas.microsoft.com/office/drawing/2014/main" id="{B7982F46-9652-4677-8858-A29EB27DF9A5}"/>
              </a:ext>
            </a:extLst>
          </p:cNvPr>
          <p:cNvSpPr txBox="1">
            <a:spLocks noChangeArrowheads="1"/>
          </p:cNvSpPr>
          <p:nvPr/>
        </p:nvSpPr>
        <p:spPr bwMode="auto">
          <a:xfrm>
            <a:off x="533400" y="3048000"/>
            <a:ext cx="7162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نظريه اثر در واقع مايه و زمينه فكرى و معلوماتى فرد را تشكيل مى‏دهد. كسى كه به اصول خاصى از دين و مذهب يا مرام و مسلكى اعتقاد و علاقه دارد همواره مى‏كوشد آن اصول را در گفتار و كردار خود نمايان سازد</a:t>
            </a:r>
            <a:r>
              <a:rPr lang="en-US" altLang="en-US"/>
              <a:t>.</a:t>
            </a:r>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ext Box 2">
            <a:extLst>
              <a:ext uri="{FF2B5EF4-FFF2-40B4-BE49-F238E27FC236}">
                <a16:creationId xmlns:a16="http://schemas.microsoft.com/office/drawing/2014/main" id="{1686475D-7103-458A-964B-B5F1A9E21B2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50211" name="Text Box 3">
            <a:extLst>
              <a:ext uri="{FF2B5EF4-FFF2-40B4-BE49-F238E27FC236}">
                <a16:creationId xmlns:a16="http://schemas.microsoft.com/office/drawing/2014/main" id="{8D1C41D6-5B97-4B7A-B4BF-144675E3B636}"/>
              </a:ext>
            </a:extLst>
          </p:cNvPr>
          <p:cNvSpPr txBox="1">
            <a:spLocks noChangeArrowheads="1"/>
          </p:cNvSpPr>
          <p:nvPr/>
        </p:nvSpPr>
        <p:spPr bwMode="auto">
          <a:xfrm>
            <a:off x="4648200" y="1973263"/>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يادگيري از نظر گشتالت   </a:t>
            </a:r>
            <a:endParaRPr lang="en-US" altLang="en-US"/>
          </a:p>
        </p:txBody>
      </p:sp>
      <p:sp>
        <p:nvSpPr>
          <p:cNvPr id="350215" name="AutoShape 7">
            <a:extLst>
              <a:ext uri="{FF2B5EF4-FFF2-40B4-BE49-F238E27FC236}">
                <a16:creationId xmlns:a16="http://schemas.microsoft.com/office/drawing/2014/main" id="{4AC4546F-15BD-4DF9-9FEA-43BFD65BC147}"/>
              </a:ext>
            </a:extLst>
          </p:cNvPr>
          <p:cNvSpPr>
            <a:spLocks noChangeArrowheads="1"/>
          </p:cNvSpPr>
          <p:nvPr/>
        </p:nvSpPr>
        <p:spPr bwMode="auto">
          <a:xfrm>
            <a:off x="533400" y="2895600"/>
            <a:ext cx="6705600" cy="3505200"/>
          </a:xfrm>
          <a:prstGeom prst="foldedCorner">
            <a:avLst>
              <a:gd name="adj" fmla="val 12500"/>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17" name="Text Box 9">
            <a:extLst>
              <a:ext uri="{FF2B5EF4-FFF2-40B4-BE49-F238E27FC236}">
                <a16:creationId xmlns:a16="http://schemas.microsoft.com/office/drawing/2014/main" id="{EEC56B4B-1CF3-471C-A81F-4F92B0AC366B}"/>
              </a:ext>
            </a:extLst>
          </p:cNvPr>
          <p:cNvSpPr txBox="1">
            <a:spLocks noChangeArrowheads="1"/>
          </p:cNvSpPr>
          <p:nvPr/>
        </p:nvSpPr>
        <p:spPr bwMode="auto">
          <a:xfrm>
            <a:off x="685800" y="2819400"/>
            <a:ext cx="6477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يادگيرى در روان‏شناسى گشتالت به صورت هيأت كل مطرح مى‏شود، نه از تركيب يا تحليل اجزا. البته، بررسى هر مسأله‏اى از نظر كلى شامل كشف روابط و الگوهاست و يادگيرى عبارت از وقوع تغييراتى است كه در پاسخ به الگوها يا هيأتهاى كل با معنا داده مى‏شود</a:t>
            </a:r>
            <a:r>
              <a:rPr lang="en-US" altLang="en-US"/>
              <a:t>. </a:t>
            </a:r>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 Box 2">
            <a:extLst>
              <a:ext uri="{FF2B5EF4-FFF2-40B4-BE49-F238E27FC236}">
                <a16:creationId xmlns:a16="http://schemas.microsoft.com/office/drawing/2014/main" id="{4EB5E303-E424-45C8-8293-91B46E4B829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52259" name="Text Box 3">
            <a:extLst>
              <a:ext uri="{FF2B5EF4-FFF2-40B4-BE49-F238E27FC236}">
                <a16:creationId xmlns:a16="http://schemas.microsoft.com/office/drawing/2014/main" id="{C3E4896C-0177-41BC-A870-1A4B1D0235B7}"/>
              </a:ext>
            </a:extLst>
          </p:cNvPr>
          <p:cNvSpPr txBox="1">
            <a:spLocks noChangeArrowheads="1"/>
          </p:cNvSpPr>
          <p:nvPr/>
        </p:nvSpPr>
        <p:spPr bwMode="auto">
          <a:xfrm>
            <a:off x="4648200" y="1973263"/>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يادگيري از نظر گشتالت</a:t>
            </a:r>
            <a:r>
              <a:rPr lang="fa-IR" altLang="en-US"/>
              <a:t>   </a:t>
            </a:r>
            <a:endParaRPr lang="en-US" altLang="en-US"/>
          </a:p>
        </p:txBody>
      </p:sp>
      <p:sp>
        <p:nvSpPr>
          <p:cNvPr id="352260" name="AutoShape 4">
            <a:extLst>
              <a:ext uri="{FF2B5EF4-FFF2-40B4-BE49-F238E27FC236}">
                <a16:creationId xmlns:a16="http://schemas.microsoft.com/office/drawing/2014/main" id="{6AE6C6A6-379C-4F48-8E9C-CD00E8EE6318}"/>
              </a:ext>
            </a:extLst>
          </p:cNvPr>
          <p:cNvSpPr>
            <a:spLocks noChangeArrowheads="1"/>
          </p:cNvSpPr>
          <p:nvPr/>
        </p:nvSpPr>
        <p:spPr bwMode="auto">
          <a:xfrm>
            <a:off x="533400" y="2895600"/>
            <a:ext cx="6705600" cy="3505200"/>
          </a:xfrm>
          <a:prstGeom prst="foldedCorner">
            <a:avLst>
              <a:gd name="adj" fmla="val 12500"/>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61" name="Text Box 5">
            <a:extLst>
              <a:ext uri="{FF2B5EF4-FFF2-40B4-BE49-F238E27FC236}">
                <a16:creationId xmlns:a16="http://schemas.microsoft.com/office/drawing/2014/main" id="{14A260FC-4ECC-4752-AB80-B9398A09AB0B}"/>
              </a:ext>
            </a:extLst>
          </p:cNvPr>
          <p:cNvSpPr txBox="1">
            <a:spLocks noChangeArrowheads="1"/>
          </p:cNvSpPr>
          <p:nvPr/>
        </p:nvSpPr>
        <p:spPr bwMode="auto">
          <a:xfrm>
            <a:off x="685800" y="3124200"/>
            <a:ext cx="6477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دريادگيرى به شيوه گشتالت ادراك، بينش و حل مسأله اساس كار است و كوشش مى‏شود كه با توجه به كل مسأله و پى‏بردن به اجزا و كسب بينش مسأله مورد نظر را حل كنند. به اين جهت بايد گفت كه يادگيرى از ديدگاه گشتالت با ادراك، بينش و حل مسأله ملازمه دارد</a:t>
            </a:r>
            <a:r>
              <a:rPr lang="en-US" altLang="en-US"/>
              <a:t>.</a:t>
            </a:r>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Text Box 2">
            <a:extLst>
              <a:ext uri="{FF2B5EF4-FFF2-40B4-BE49-F238E27FC236}">
                <a16:creationId xmlns:a16="http://schemas.microsoft.com/office/drawing/2014/main" id="{ECEFC350-554F-4F1F-9FC4-2B8F05EC7E72}"/>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39971" name="Text Box 3">
            <a:extLst>
              <a:ext uri="{FF2B5EF4-FFF2-40B4-BE49-F238E27FC236}">
                <a16:creationId xmlns:a16="http://schemas.microsoft.com/office/drawing/2014/main" id="{9A5CB425-F608-427D-B730-FCB6E0FAF078}"/>
              </a:ext>
            </a:extLst>
          </p:cNvPr>
          <p:cNvSpPr txBox="1">
            <a:spLocks noChangeArrowheads="1"/>
          </p:cNvSpPr>
          <p:nvPr/>
        </p:nvSpPr>
        <p:spPr bwMode="auto">
          <a:xfrm>
            <a:off x="533400" y="2813050"/>
            <a:ext cx="7315200" cy="2292350"/>
          </a:xfrm>
          <a:prstGeom prst="rect">
            <a:avLst/>
          </a:prstGeom>
          <a:gradFill rotWithShape="1">
            <a:gsLst>
              <a:gs pos="0">
                <a:srgbClr val="9999FF"/>
              </a:gs>
              <a:gs pos="100000">
                <a:srgbClr val="9999FF">
                  <a:gamma/>
                  <a:shade val="46275"/>
                  <a:invGamma/>
                </a:srgbClr>
              </a:gs>
            </a:gsLst>
            <a:path path="shape">
              <a:fillToRect l="50000" t="50000" r="50000" b="5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دريادگيرى به شيوه گشتالت ادراك يكى از مهمترين عوامل آن است. ادراك زمانى حاصل مى‏شود كه توجه، احساس، تجربه قبلى و معنا زمينه‏ساز آن باشند. هيأت كل همواره قبل از اجز</a:t>
            </a:r>
            <a:r>
              <a:rPr lang="fa-IR" altLang="en-US"/>
              <a:t>ا</a:t>
            </a:r>
            <a:r>
              <a:rPr lang="ar-SA" altLang="en-US"/>
              <a:t> ادراك مى‏شود.</a:t>
            </a:r>
            <a:r>
              <a:rPr lang="en-US" altLang="en-US"/>
              <a:t> </a:t>
            </a:r>
          </a:p>
        </p:txBody>
      </p:sp>
      <p:sp>
        <p:nvSpPr>
          <p:cNvPr id="339972" name="Text Box 4">
            <a:extLst>
              <a:ext uri="{FF2B5EF4-FFF2-40B4-BE49-F238E27FC236}">
                <a16:creationId xmlns:a16="http://schemas.microsoft.com/office/drawing/2014/main" id="{B4106ABC-35C3-421C-AE11-5C435CC384D2}"/>
              </a:ext>
            </a:extLst>
          </p:cNvPr>
          <p:cNvSpPr txBox="1">
            <a:spLocks noChangeArrowheads="1"/>
          </p:cNvSpPr>
          <p:nvPr/>
        </p:nvSpPr>
        <p:spPr bwMode="auto">
          <a:xfrm>
            <a:off x="5867400" y="197326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ادراك </a:t>
            </a:r>
            <a:endParaRPr lang="en-US"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5E2FC6F-E59F-441E-BD24-1F4F01275D40}"/>
              </a:ext>
            </a:extLst>
          </p:cNvPr>
          <p:cNvSpPr>
            <a:spLocks noGrp="1" noChangeArrowheads="1"/>
          </p:cNvSpPr>
          <p:nvPr>
            <p:ph type="body" idx="1"/>
          </p:nvPr>
        </p:nvSpPr>
        <p:spPr bwMode="auto">
          <a:xfrm>
            <a:off x="457200" y="2133600"/>
            <a:ext cx="7391400" cy="39925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buFontTx/>
              <a:buNone/>
            </a:pPr>
            <a:r>
              <a:rPr lang="fa-IR" altLang="en-US" sz="2800" b="1">
                <a:solidFill>
                  <a:srgbClr val="FF0000"/>
                </a:solidFill>
                <a:effectLst/>
                <a:cs typeface="Zar" pitchFamily="2" charset="0"/>
              </a:rPr>
              <a:t>اهميت وراثت:   </a:t>
            </a:r>
          </a:p>
          <a:p>
            <a:pPr algn="just" rtl="1">
              <a:lnSpc>
                <a:spcPct val="150000"/>
              </a:lnSpc>
              <a:buFontTx/>
              <a:buNone/>
            </a:pPr>
            <a:r>
              <a:rPr lang="fa-IR" altLang="en-US" sz="2800" b="1">
                <a:effectLst/>
                <a:cs typeface="Zar" pitchFamily="2" charset="0"/>
              </a:rPr>
              <a:t>	</a:t>
            </a:r>
            <a:r>
              <a:rPr lang="ar-SA" altLang="en-US" sz="2400" b="1">
                <a:effectLst/>
                <a:cs typeface="Zar" pitchFamily="2" charset="0"/>
              </a:rPr>
              <a:t>طرفداران برترى وراثت معتقدند كه تجربه‏ها و بررسيهاى مختلف نشان داده‏اند كه فرزندان افراد با هوش غالباً با هوش به دنيا مى‏آيند و فرزندان كم هوشها و عقب‏ماندگان اغلب كم هوش و عقب مانده‏اند.</a:t>
            </a:r>
            <a:r>
              <a:rPr lang="ar-SA" altLang="en-US" sz="2400">
                <a:cs typeface="Zar" pitchFamily="2" charset="0"/>
              </a:rPr>
              <a:t> </a:t>
            </a:r>
            <a:endParaRPr lang="en-US" altLang="en-US" sz="2800">
              <a:effectLst/>
              <a:cs typeface="Zar" pitchFamily="2" charset="0"/>
            </a:endParaRPr>
          </a:p>
        </p:txBody>
      </p:sp>
      <p:sp>
        <p:nvSpPr>
          <p:cNvPr id="98307" name="Text Box 3">
            <a:extLst>
              <a:ext uri="{FF2B5EF4-FFF2-40B4-BE49-F238E27FC236}">
                <a16:creationId xmlns:a16="http://schemas.microsoft.com/office/drawing/2014/main" id="{75B0DBD6-DB51-4F60-8F18-26EA46B340C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a:extLst>
              <a:ext uri="{FF2B5EF4-FFF2-40B4-BE49-F238E27FC236}">
                <a16:creationId xmlns:a16="http://schemas.microsoft.com/office/drawing/2014/main" id="{DB5FA283-0D79-4089-910F-5A05A55CC38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42019" name="Text Box 3">
            <a:extLst>
              <a:ext uri="{FF2B5EF4-FFF2-40B4-BE49-F238E27FC236}">
                <a16:creationId xmlns:a16="http://schemas.microsoft.com/office/drawing/2014/main" id="{7816F6B7-1169-45C6-B73A-F46F8563236B}"/>
              </a:ext>
            </a:extLst>
          </p:cNvPr>
          <p:cNvSpPr txBox="1">
            <a:spLocks noChangeArrowheads="1"/>
          </p:cNvSpPr>
          <p:nvPr/>
        </p:nvSpPr>
        <p:spPr bwMode="auto">
          <a:xfrm>
            <a:off x="533400" y="2813050"/>
            <a:ext cx="7315200" cy="2292350"/>
          </a:xfrm>
          <a:prstGeom prst="rect">
            <a:avLst/>
          </a:prstGeom>
          <a:gradFill rotWithShape="1">
            <a:gsLst>
              <a:gs pos="0">
                <a:srgbClr val="D60093"/>
              </a:gs>
              <a:gs pos="100000">
                <a:srgbClr val="D60093">
                  <a:gamma/>
                  <a:shade val="46275"/>
                  <a:invGamma/>
                </a:srgbClr>
              </a:gs>
            </a:gsLst>
            <a:path path="rect">
              <a:fillToRect r="100000" b="10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پيروان گشتالت بينش را احساس و گرايشى مى‏دانند كه موجود زنده نسبت به ارتباط اجزا و موقعيتها نشان مى‏دهد. به سخن ديگر، بينش عبارت از راه يافتن به چگونگى يك مشكل و پى‏بردن به حل آن است. </a:t>
            </a:r>
            <a:endParaRPr lang="en-US" altLang="en-US"/>
          </a:p>
        </p:txBody>
      </p:sp>
      <p:sp>
        <p:nvSpPr>
          <p:cNvPr id="342020" name="Text Box 4">
            <a:extLst>
              <a:ext uri="{FF2B5EF4-FFF2-40B4-BE49-F238E27FC236}">
                <a16:creationId xmlns:a16="http://schemas.microsoft.com/office/drawing/2014/main" id="{004DF490-F188-481A-832C-9F87F7AD781C}"/>
              </a:ext>
            </a:extLst>
          </p:cNvPr>
          <p:cNvSpPr txBox="1">
            <a:spLocks noChangeArrowheads="1"/>
          </p:cNvSpPr>
          <p:nvPr/>
        </p:nvSpPr>
        <p:spPr bwMode="auto">
          <a:xfrm>
            <a:off x="5029200" y="1973263"/>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نقش بينش در يادگيري </a:t>
            </a:r>
            <a:endParaRPr lang="en-US" altLang="en-US"/>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a:extLst>
              <a:ext uri="{FF2B5EF4-FFF2-40B4-BE49-F238E27FC236}">
                <a16:creationId xmlns:a16="http://schemas.microsoft.com/office/drawing/2014/main" id="{E9387377-894E-4E67-9E2E-881938058412}"/>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54307" name="Text Box 3">
            <a:extLst>
              <a:ext uri="{FF2B5EF4-FFF2-40B4-BE49-F238E27FC236}">
                <a16:creationId xmlns:a16="http://schemas.microsoft.com/office/drawing/2014/main" id="{82309628-08AF-4B06-B643-99AAC6D6D4D1}"/>
              </a:ext>
            </a:extLst>
          </p:cNvPr>
          <p:cNvSpPr txBox="1">
            <a:spLocks noChangeArrowheads="1"/>
          </p:cNvSpPr>
          <p:nvPr/>
        </p:nvSpPr>
        <p:spPr bwMode="auto">
          <a:xfrm>
            <a:off x="228600" y="4038600"/>
            <a:ext cx="7772400" cy="2292350"/>
          </a:xfrm>
          <a:prstGeom prst="rect">
            <a:avLst/>
          </a:prstGeom>
          <a:gradFill rotWithShape="1">
            <a:gsLst>
              <a:gs pos="0">
                <a:srgbClr val="33D133"/>
              </a:gs>
              <a:gs pos="100000">
                <a:srgbClr val="33D133">
                  <a:gamma/>
                  <a:shade val="46275"/>
                  <a:invGamma/>
                </a:srgbClr>
              </a:gs>
            </a:gsLst>
            <a:path path="shape">
              <a:fillToRect l="50000" t="50000" r="50000" b="5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fa-IR" altLang="en-US"/>
              <a:t>1.</a:t>
            </a:r>
            <a:r>
              <a:rPr lang="ar-SA" altLang="en-US"/>
              <a:t>تعيين هدفهاى درسى و آموزشى مشخص و قابل درك براى شاگرد</a:t>
            </a:r>
            <a:r>
              <a:rPr lang="en-US" altLang="en-US"/>
              <a:t>.</a:t>
            </a:r>
          </a:p>
          <a:p>
            <a:pPr algn="just" rtl="1">
              <a:lnSpc>
                <a:spcPct val="150000"/>
              </a:lnSpc>
            </a:pPr>
            <a:r>
              <a:rPr lang="en-US" altLang="en-US"/>
              <a:t> </a:t>
            </a:r>
            <a:r>
              <a:rPr lang="fa-IR" altLang="en-US"/>
              <a:t>2. </a:t>
            </a:r>
            <a:r>
              <a:rPr lang="ar-SA" altLang="en-US"/>
              <a:t>عرضه مواد آموزشى در قالب شالوده به روش اصولى و منطقى</a:t>
            </a:r>
            <a:r>
              <a:rPr lang="en-US" altLang="en-US"/>
              <a:t>.</a:t>
            </a:r>
            <a:endParaRPr lang="ar-SA" altLang="en-US"/>
          </a:p>
          <a:p>
            <a:pPr algn="just" rtl="1">
              <a:lnSpc>
                <a:spcPct val="150000"/>
              </a:lnSpc>
            </a:pPr>
            <a:r>
              <a:rPr lang="fa-IR" altLang="en-US"/>
              <a:t> 3. </a:t>
            </a:r>
            <a:r>
              <a:rPr lang="ar-SA" altLang="en-US"/>
              <a:t>آموختن مواد درسى و انجام دادن تمرينها در حد معلومات و مهارت </a:t>
            </a:r>
            <a:r>
              <a:rPr lang="fa-IR" altLang="en-US"/>
              <a:t>    </a:t>
            </a:r>
            <a:br>
              <a:rPr lang="fa-IR" altLang="en-US"/>
            </a:br>
            <a:r>
              <a:rPr lang="fa-IR" altLang="en-US"/>
              <a:t>     </a:t>
            </a:r>
            <a:r>
              <a:rPr lang="ar-SA" altLang="en-US"/>
              <a:t>شاگرد</a:t>
            </a:r>
            <a:r>
              <a:rPr lang="en-US" altLang="en-US"/>
              <a:t>.</a:t>
            </a:r>
          </a:p>
        </p:txBody>
      </p:sp>
      <p:sp>
        <p:nvSpPr>
          <p:cNvPr id="354308" name="Text Box 4">
            <a:extLst>
              <a:ext uri="{FF2B5EF4-FFF2-40B4-BE49-F238E27FC236}">
                <a16:creationId xmlns:a16="http://schemas.microsoft.com/office/drawing/2014/main" id="{62EDB098-3A56-4F58-B808-284F2D289933}"/>
              </a:ext>
            </a:extLst>
          </p:cNvPr>
          <p:cNvSpPr txBox="1">
            <a:spLocks noChangeArrowheads="1"/>
          </p:cNvSpPr>
          <p:nvPr/>
        </p:nvSpPr>
        <p:spPr bwMode="auto">
          <a:xfrm>
            <a:off x="3733800" y="197326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كاربرد نظرية گشتالت در آموزش  </a:t>
            </a:r>
            <a:endParaRPr lang="en-US" altLang="en-US"/>
          </a:p>
        </p:txBody>
      </p:sp>
      <p:sp>
        <p:nvSpPr>
          <p:cNvPr id="354309" name="Text Box 5">
            <a:extLst>
              <a:ext uri="{FF2B5EF4-FFF2-40B4-BE49-F238E27FC236}">
                <a16:creationId xmlns:a16="http://schemas.microsoft.com/office/drawing/2014/main" id="{5DEFC052-D592-44F0-9072-01CF6265B9FF}"/>
              </a:ext>
            </a:extLst>
          </p:cNvPr>
          <p:cNvSpPr txBox="1">
            <a:spLocks noChangeArrowheads="1"/>
          </p:cNvSpPr>
          <p:nvPr/>
        </p:nvSpPr>
        <p:spPr bwMode="auto">
          <a:xfrm>
            <a:off x="457200" y="2506663"/>
            <a:ext cx="7162800" cy="11874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براى اينكه شاگرد بينش لازم را كسب كند معلم بايد تا جايى كه امكان‏پذير است موارد زير را هنگام تدريس به كار برد</a:t>
            </a:r>
            <a:r>
              <a:rPr lang="en-US" altLang="en-US"/>
              <a:t>: </a:t>
            </a:r>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ext Box 2">
            <a:extLst>
              <a:ext uri="{FF2B5EF4-FFF2-40B4-BE49-F238E27FC236}">
                <a16:creationId xmlns:a16="http://schemas.microsoft.com/office/drawing/2014/main" id="{AF70C6AD-BAC4-40F0-967A-9EE274AC530E}"/>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نهم:</a:t>
            </a:r>
            <a:r>
              <a:rPr lang="fa-IR" altLang="en-US" sz="2400" b="1">
                <a:solidFill>
                  <a:schemeClr val="tx1"/>
                </a:solidFill>
                <a:effectLst/>
                <a:latin typeface="Times New Roman" panose="02020603050405020304" pitchFamily="18" charset="0"/>
                <a:cs typeface="Zar" pitchFamily="2" charset="0"/>
              </a:rPr>
              <a:t> نظرية يادگيري گالشت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56355" name="Text Box 3">
            <a:extLst>
              <a:ext uri="{FF2B5EF4-FFF2-40B4-BE49-F238E27FC236}">
                <a16:creationId xmlns:a16="http://schemas.microsoft.com/office/drawing/2014/main" id="{DF81EDD4-9355-4A42-8132-DDBFC35ADC6F}"/>
              </a:ext>
            </a:extLst>
          </p:cNvPr>
          <p:cNvSpPr txBox="1">
            <a:spLocks noChangeArrowheads="1"/>
          </p:cNvSpPr>
          <p:nvPr/>
        </p:nvSpPr>
        <p:spPr bwMode="auto">
          <a:xfrm>
            <a:off x="152400" y="2438400"/>
            <a:ext cx="7772400" cy="2292350"/>
          </a:xfrm>
          <a:prstGeom prst="rect">
            <a:avLst/>
          </a:prstGeom>
          <a:gradFill rotWithShape="1">
            <a:gsLst>
              <a:gs pos="0">
                <a:srgbClr val="33D133"/>
              </a:gs>
              <a:gs pos="100000">
                <a:srgbClr val="33D133">
                  <a:gamma/>
                  <a:shade val="46275"/>
                  <a:invGamma/>
                </a:srgbClr>
              </a:gs>
            </a:gsLst>
            <a:path path="shape">
              <a:fillToRect l="50000" t="50000" r="50000" b="50000"/>
            </a:path>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t>4.</a:t>
            </a:r>
            <a:r>
              <a:rPr lang="en-US" altLang="en-US"/>
              <a:t> </a:t>
            </a:r>
            <a:r>
              <a:rPr lang="ar-SA" altLang="en-US"/>
              <a:t>تنظيم مطالب جديد در ساخت كلى و كمك به شاگرد براى كسب بينش در شناخت  عناصر مربوط</a:t>
            </a:r>
            <a:r>
              <a:rPr lang="en-US" altLang="en-US"/>
              <a:t>.</a:t>
            </a:r>
            <a:endParaRPr lang="ar-SA" altLang="en-US"/>
          </a:p>
          <a:p>
            <a:pPr algn="just" rtl="1">
              <a:lnSpc>
                <a:spcPct val="150000"/>
              </a:lnSpc>
            </a:pPr>
            <a:r>
              <a:rPr lang="fa-IR" altLang="en-US"/>
              <a:t>5. </a:t>
            </a:r>
            <a:r>
              <a:rPr lang="ar-SA" altLang="en-US"/>
              <a:t>بهره جستن از هر وسيله مؤثرى مانند ترسيم نمودار، روش سقراطى، برگه‏ها و    آزمايشهاى علمى براى كسب بينش</a:t>
            </a:r>
            <a:r>
              <a:rPr lang="en-US" altLang="en-US"/>
              <a:t>.</a:t>
            </a:r>
          </a:p>
        </p:txBody>
      </p:sp>
      <p:sp>
        <p:nvSpPr>
          <p:cNvPr id="356356" name="Text Box 4">
            <a:extLst>
              <a:ext uri="{FF2B5EF4-FFF2-40B4-BE49-F238E27FC236}">
                <a16:creationId xmlns:a16="http://schemas.microsoft.com/office/drawing/2014/main" id="{52C9140F-A92F-47A4-AC48-05EFB7B970B9}"/>
              </a:ext>
            </a:extLst>
          </p:cNvPr>
          <p:cNvSpPr txBox="1">
            <a:spLocks noChangeArrowheads="1"/>
          </p:cNvSpPr>
          <p:nvPr/>
        </p:nvSpPr>
        <p:spPr bwMode="auto">
          <a:xfrm>
            <a:off x="3733800" y="1973263"/>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كاربرد نظرية گشتالت در آموزش</a:t>
            </a:r>
            <a:r>
              <a:rPr lang="fa-IR" altLang="en-US"/>
              <a:t>  </a:t>
            </a:r>
            <a:endParaRPr lang="en-US" altLang="en-US"/>
          </a:p>
        </p:txBody>
      </p:sp>
      <p:sp>
        <p:nvSpPr>
          <p:cNvPr id="356358" name="Text Box 6">
            <a:extLst>
              <a:ext uri="{FF2B5EF4-FFF2-40B4-BE49-F238E27FC236}">
                <a16:creationId xmlns:a16="http://schemas.microsoft.com/office/drawing/2014/main" id="{D08D5AF5-9D17-43AF-9450-6384FEEA8E18}"/>
              </a:ext>
            </a:extLst>
          </p:cNvPr>
          <p:cNvSpPr txBox="1">
            <a:spLocks noChangeArrowheads="1"/>
          </p:cNvSpPr>
          <p:nvPr/>
        </p:nvSpPr>
        <p:spPr bwMode="auto">
          <a:xfrm>
            <a:off x="381000" y="4800600"/>
            <a:ext cx="7467600" cy="1646238"/>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sz="2200"/>
              <a:t>از نظر گشتالت معلم بايد قبل از آغاز درس كليات مطالبى را كه مى‏خواهد تدريس كند از نظر شاگردان بگذراند و هدفهاى كوتاه مدت را در برنامه‏هاى درسى منظور كند. يعنى مرحله گام به گام را پيش بگيرد</a:t>
            </a:r>
            <a:r>
              <a:rPr lang="en-US" altLang="en-US" sz="2200"/>
              <a:t>.</a:t>
            </a:r>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Text Box 2">
            <a:extLst>
              <a:ext uri="{FF2B5EF4-FFF2-40B4-BE49-F238E27FC236}">
                <a16:creationId xmlns:a16="http://schemas.microsoft.com/office/drawing/2014/main" id="{285E6783-4944-47F8-ADDD-5B9838C2E886}"/>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58403" name="Text Box 3">
            <a:extLst>
              <a:ext uri="{FF2B5EF4-FFF2-40B4-BE49-F238E27FC236}">
                <a16:creationId xmlns:a16="http://schemas.microsoft.com/office/drawing/2014/main" id="{CE4FD0B3-8764-49BC-B87D-CE81B9481AE3}"/>
              </a:ext>
            </a:extLst>
          </p:cNvPr>
          <p:cNvSpPr txBox="1">
            <a:spLocks noChangeArrowheads="1"/>
          </p:cNvSpPr>
          <p:nvPr/>
        </p:nvSpPr>
        <p:spPr bwMode="auto">
          <a:xfrm>
            <a:off x="990600" y="2971800"/>
            <a:ext cx="5791200" cy="2292350"/>
          </a:xfrm>
          <a:prstGeom prst="rect">
            <a:avLst/>
          </a:prstGeom>
          <a:solidFill>
            <a:srgbClr val="9999FF"/>
          </a:solidFill>
          <a:ln w="9525">
            <a:solidFill>
              <a:srgbClr val="006600"/>
            </a:solidFill>
            <a:miter lim="800000"/>
            <a:headEnd/>
            <a:tailEnd/>
          </a:ln>
          <a:effectLst>
            <a:prstShdw prst="shdw13" dist="108509" dir="14966637">
              <a:schemeClr val="bg2">
                <a:alpha val="50000"/>
              </a:schemeClr>
            </a:prstShdw>
          </a:effectLst>
        </p:spPr>
        <p:txBody>
          <a:bodyPr>
            <a:spAutoFit/>
          </a:bodyPr>
          <a:lstStyle/>
          <a:p>
            <a:pPr algn="just" rtl="1">
              <a:lnSpc>
                <a:spcPct val="150000"/>
              </a:lnSpc>
            </a:pPr>
            <a:r>
              <a:rPr lang="en-US" altLang="en-US"/>
              <a:t> </a:t>
            </a:r>
            <a:r>
              <a:rPr lang="ar-SA" altLang="en-US"/>
              <a:t>كورت لوين (1947-1890) پژوهشگر و روان‏شناس آلمانى مقيم آمريكا پيشرو نظريه ميدانى‏</a:t>
            </a:r>
            <a:r>
              <a:rPr lang="en-US" altLang="en-US"/>
              <a:t> </a:t>
            </a:r>
            <a:r>
              <a:rPr lang="ar-SA" altLang="en-US"/>
              <a:t>يا ميدان شناختى، روان‏شناسى را دانشى مى‏داند كه بازندگى روزانه پيوندى بسيار نزديك دارد</a:t>
            </a:r>
            <a:r>
              <a:rPr lang="fa-IR" altLang="en-US"/>
              <a:t>.</a:t>
            </a:r>
            <a:r>
              <a:rPr lang="en-US" altLang="en-US"/>
              <a:t> </a:t>
            </a:r>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ext Box 2">
            <a:extLst>
              <a:ext uri="{FF2B5EF4-FFF2-40B4-BE49-F238E27FC236}">
                <a16:creationId xmlns:a16="http://schemas.microsoft.com/office/drawing/2014/main" id="{059C879F-56F4-438C-B61A-76C0B058274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60452" name="Text Box 4">
            <a:extLst>
              <a:ext uri="{FF2B5EF4-FFF2-40B4-BE49-F238E27FC236}">
                <a16:creationId xmlns:a16="http://schemas.microsoft.com/office/drawing/2014/main" id="{A0DB6320-B7C2-4E99-B4C8-B90E5D3CF3D4}"/>
              </a:ext>
            </a:extLst>
          </p:cNvPr>
          <p:cNvSpPr txBox="1">
            <a:spLocks noChangeArrowheads="1"/>
          </p:cNvSpPr>
          <p:nvPr/>
        </p:nvSpPr>
        <p:spPr bwMode="auto">
          <a:xfrm>
            <a:off x="152400" y="2813050"/>
            <a:ext cx="7772400" cy="2840038"/>
          </a:xfrm>
          <a:prstGeom prst="rect">
            <a:avLst/>
          </a:prstGeom>
          <a:solidFill>
            <a:srgbClr val="D60093"/>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در نظريه ميدان شناختى هيچ چيزى را به خودى خود و به‏طور مطلق نمى‏توان درك كرد، بلكه فقط در ارتباط با امور ديگر قابل ادراك و تجربه است. واقعيت به آن‏گونه برداشت از اوضاع و امور جارى گفته مى‏شود كه حواس يا هر منبع اطلاعاتى ديگر در داد وستد با محيط فراهم مى‏آورد</a:t>
            </a:r>
            <a:r>
              <a:rPr lang="ar-SA" altLang="en-US">
                <a:solidFill>
                  <a:srgbClr val="FFFF00"/>
                </a:solidFill>
              </a:rPr>
              <a:t>. </a:t>
            </a:r>
            <a:r>
              <a:rPr lang="ar-SA" altLang="en-US" i="1" u="sng">
                <a:solidFill>
                  <a:srgbClr val="FFFF00"/>
                </a:solidFill>
              </a:rPr>
              <a:t>لوين اين امر را نسبى‏گرايى مى‏نامد</a:t>
            </a:r>
            <a:r>
              <a:rPr lang="en-US" altLang="en-US" i="1">
                <a:solidFill>
                  <a:srgbClr val="FFFF00"/>
                </a:solidFill>
              </a:rPr>
              <a:t>.</a:t>
            </a:r>
            <a:r>
              <a:rPr lang="en-US" altLang="en-US"/>
              <a:t> </a:t>
            </a:r>
          </a:p>
        </p:txBody>
      </p:sp>
      <p:sp>
        <p:nvSpPr>
          <p:cNvPr id="360453" name="Text Box 5">
            <a:extLst>
              <a:ext uri="{FF2B5EF4-FFF2-40B4-BE49-F238E27FC236}">
                <a16:creationId xmlns:a16="http://schemas.microsoft.com/office/drawing/2014/main" id="{735A8053-3A1F-4120-9E93-C51C51BBE23A}"/>
              </a:ext>
            </a:extLst>
          </p:cNvPr>
          <p:cNvSpPr txBox="1">
            <a:spLocks noChangeArrowheads="1"/>
          </p:cNvSpPr>
          <p:nvPr/>
        </p:nvSpPr>
        <p:spPr bwMode="auto">
          <a:xfrm>
            <a:off x="5105400" y="1905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نسبي بودن ادراك </a:t>
            </a:r>
            <a:endParaRPr lang="en-US" altLang="en-US"/>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2">
            <a:extLst>
              <a:ext uri="{FF2B5EF4-FFF2-40B4-BE49-F238E27FC236}">
                <a16:creationId xmlns:a16="http://schemas.microsoft.com/office/drawing/2014/main" id="{466CA8E4-6192-4098-8D5C-FE43245CB8F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62499" name="Text Box 3">
            <a:extLst>
              <a:ext uri="{FF2B5EF4-FFF2-40B4-BE49-F238E27FC236}">
                <a16:creationId xmlns:a16="http://schemas.microsoft.com/office/drawing/2014/main" id="{11F070D6-C388-4222-B26A-27EFB73C4A8E}"/>
              </a:ext>
            </a:extLst>
          </p:cNvPr>
          <p:cNvSpPr txBox="1">
            <a:spLocks noChangeArrowheads="1"/>
          </p:cNvSpPr>
          <p:nvPr/>
        </p:nvSpPr>
        <p:spPr bwMode="auto">
          <a:xfrm>
            <a:off x="152400" y="2438400"/>
            <a:ext cx="7620000" cy="2292350"/>
          </a:xfrm>
          <a:prstGeom prst="rect">
            <a:avLst/>
          </a:prstGeom>
          <a:solidFill>
            <a:srgbClr val="FF66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D60093"/>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ar-SA" altLang="en-US"/>
              <a:t>روان‏شناسى ميدان شناختى را بايد روان‏شناسى هدفمند يا هدفگرا دانست براساس اين‏</a:t>
            </a:r>
            <a:r>
              <a:rPr lang="en-US" altLang="en-US"/>
              <a:t> </a:t>
            </a:r>
            <a:r>
              <a:rPr lang="ar-SA" altLang="en-US"/>
              <a:t>روان‏شناسى فعاليتهاى روانى در گرو هدفهاى فرد واقع مى‏شود و ايجاد عادت بر بنياد هدف استوار است. بنابراين، هدف در نظريه ميدان شناختى كانون مركزى يا عامل مورد توجه است.</a:t>
            </a:r>
            <a:r>
              <a:rPr lang="en-US" altLang="en-US"/>
              <a:t> </a:t>
            </a:r>
          </a:p>
        </p:txBody>
      </p:sp>
      <p:sp>
        <p:nvSpPr>
          <p:cNvPr id="362500" name="Text Box 4">
            <a:extLst>
              <a:ext uri="{FF2B5EF4-FFF2-40B4-BE49-F238E27FC236}">
                <a16:creationId xmlns:a16="http://schemas.microsoft.com/office/drawing/2014/main" id="{ED35F838-1256-4947-A159-46023C3460B6}"/>
              </a:ext>
            </a:extLst>
          </p:cNvPr>
          <p:cNvSpPr txBox="1">
            <a:spLocks noChangeArrowheads="1"/>
          </p:cNvSpPr>
          <p:nvPr/>
        </p:nvSpPr>
        <p:spPr bwMode="auto">
          <a:xfrm>
            <a:off x="6019800" y="1752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هدفمندي  </a:t>
            </a:r>
            <a:endParaRPr lang="en-US" altLang="en-US"/>
          </a:p>
        </p:txBody>
      </p:sp>
      <p:sp>
        <p:nvSpPr>
          <p:cNvPr id="362501" name="Text Box 5">
            <a:extLst>
              <a:ext uri="{FF2B5EF4-FFF2-40B4-BE49-F238E27FC236}">
                <a16:creationId xmlns:a16="http://schemas.microsoft.com/office/drawing/2014/main" id="{0C0916C3-5C8A-4362-BB3C-823089FC4C78}"/>
              </a:ext>
            </a:extLst>
          </p:cNvPr>
          <p:cNvSpPr txBox="1">
            <a:spLocks noChangeArrowheads="1"/>
          </p:cNvSpPr>
          <p:nvPr/>
        </p:nvSpPr>
        <p:spPr bwMode="auto">
          <a:xfrm>
            <a:off x="152400" y="4953000"/>
            <a:ext cx="7620000" cy="1196975"/>
          </a:xfrm>
          <a:prstGeom prst="rect">
            <a:avLst/>
          </a:prstGeom>
          <a:solidFill>
            <a:srgbClr val="D6009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99FF"/>
            </a:extrusionClr>
            <a:contourClr>
              <a:srgbClr val="D6009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ar-SA" altLang="en-US"/>
              <a:t>هدف يا هدفهاى كودك ازنظر روانى در فضاى زندگى كنونى او جاى دارد و انتظار</a:t>
            </a:r>
            <a:r>
              <a:rPr lang="en-US" altLang="en-US"/>
              <a:t> </a:t>
            </a:r>
            <a:r>
              <a:rPr lang="ar-SA" altLang="en-US"/>
              <a:t>وسيله رسيدن به آن است. </a:t>
            </a:r>
            <a:endParaRPr lang="en-US" altLang="en-US"/>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a:extLst>
              <a:ext uri="{FF2B5EF4-FFF2-40B4-BE49-F238E27FC236}">
                <a16:creationId xmlns:a16="http://schemas.microsoft.com/office/drawing/2014/main" id="{5082F636-2F84-4CBB-9155-9C01CB08E85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64547" name="Text Box 3">
            <a:extLst>
              <a:ext uri="{FF2B5EF4-FFF2-40B4-BE49-F238E27FC236}">
                <a16:creationId xmlns:a16="http://schemas.microsoft.com/office/drawing/2014/main" id="{90642AF8-ECA1-4080-8473-830F922F28A1}"/>
              </a:ext>
            </a:extLst>
          </p:cNvPr>
          <p:cNvSpPr txBox="1">
            <a:spLocks noChangeArrowheads="1"/>
          </p:cNvSpPr>
          <p:nvPr/>
        </p:nvSpPr>
        <p:spPr bwMode="auto">
          <a:xfrm>
            <a:off x="228600" y="2813050"/>
            <a:ext cx="7467600" cy="2840038"/>
          </a:xfrm>
          <a:prstGeom prst="rect">
            <a:avLst/>
          </a:prstGeom>
          <a:solidFill>
            <a:srgbClr val="80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99FF"/>
            </a:extrusionClr>
            <a:contourClr>
              <a:srgbClr val="80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ar-SA" altLang="en-US"/>
              <a:t>در روان‏شناسى ميدان شناختى شخص يا خود در كانون ميدان روانى قرار دارد و عبارت از آن دسته از تركيبهاى نفسانى است كه موجب شناخت يا هويت فرد مى‏گردد و وى را به ابراز وفادارى و حمايت از آنها وامى‏دارد. بنابراين، شخص يك موجود يا عامل ثابت وايستايى نيست؛ نماينده هستى اكتسابى است، نه ذاتى</a:t>
            </a:r>
            <a:r>
              <a:rPr lang="en-US" altLang="en-US"/>
              <a:t>.</a:t>
            </a:r>
          </a:p>
        </p:txBody>
      </p:sp>
      <p:sp>
        <p:nvSpPr>
          <p:cNvPr id="364548" name="Text Box 4">
            <a:extLst>
              <a:ext uri="{FF2B5EF4-FFF2-40B4-BE49-F238E27FC236}">
                <a16:creationId xmlns:a16="http://schemas.microsoft.com/office/drawing/2014/main" id="{AE5574B4-B02F-4E5A-96CB-CDF314F14379}"/>
              </a:ext>
            </a:extLst>
          </p:cNvPr>
          <p:cNvSpPr txBox="1">
            <a:spLocks noChangeArrowheads="1"/>
          </p:cNvSpPr>
          <p:nvPr/>
        </p:nvSpPr>
        <p:spPr bwMode="auto">
          <a:xfrm>
            <a:off x="6248400" y="1905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شخص </a:t>
            </a:r>
            <a:endParaRPr lang="en-US" altLang="en-US"/>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a:extLst>
              <a:ext uri="{FF2B5EF4-FFF2-40B4-BE49-F238E27FC236}">
                <a16:creationId xmlns:a16="http://schemas.microsoft.com/office/drawing/2014/main" id="{FBDF147B-A608-40D0-BFB4-6752F3E551D5}"/>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66595" name="Text Box 3">
            <a:extLst>
              <a:ext uri="{FF2B5EF4-FFF2-40B4-BE49-F238E27FC236}">
                <a16:creationId xmlns:a16="http://schemas.microsoft.com/office/drawing/2014/main" id="{2CFB8BB2-316F-4A4F-828D-782A8A117E82}"/>
              </a:ext>
            </a:extLst>
          </p:cNvPr>
          <p:cNvSpPr txBox="1">
            <a:spLocks noChangeArrowheads="1"/>
          </p:cNvSpPr>
          <p:nvPr/>
        </p:nvSpPr>
        <p:spPr bwMode="auto">
          <a:xfrm>
            <a:off x="228600" y="2514600"/>
            <a:ext cx="7543800" cy="3935413"/>
          </a:xfrm>
          <a:prstGeom prst="rect">
            <a:avLst/>
          </a:prstGeom>
          <a:solidFill>
            <a:srgbClr val="66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66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ar-SA" altLang="en-US"/>
              <a:t>شخص با ارگانيزم يا موجود زنده يكى نيست، زيرا به يك روان و تن و يا تن و روان محدود نمى‏شود، بلكه خودى است كه رفتار آگاهانه دارد، كانون تواناييها و نيازهاست و همان چيزى است كه «من» گفته مى‏شود. شخص يك خود مجرد نيست كه از بافت اجتماعى جدا باشد، در درون زندگى اجتماعى فرد است كه «خود» نمايان مى‏شود و پيوسته تغيير مى‏كند. براى حفظ و پيشرفت اين خود (شخص) نوظهور، نيازهاى بنيادى آدمى دخالت دارند</a:t>
            </a:r>
            <a:r>
              <a:rPr lang="en-US" altLang="en-US"/>
              <a:t>.</a:t>
            </a:r>
          </a:p>
        </p:txBody>
      </p:sp>
      <p:sp>
        <p:nvSpPr>
          <p:cNvPr id="366596" name="Text Box 4">
            <a:extLst>
              <a:ext uri="{FF2B5EF4-FFF2-40B4-BE49-F238E27FC236}">
                <a16:creationId xmlns:a16="http://schemas.microsoft.com/office/drawing/2014/main" id="{D059922B-8EE6-4844-B09E-180A82BCF6FB}"/>
              </a:ext>
            </a:extLst>
          </p:cNvPr>
          <p:cNvSpPr txBox="1">
            <a:spLocks noChangeArrowheads="1"/>
          </p:cNvSpPr>
          <p:nvPr/>
        </p:nvSpPr>
        <p:spPr bwMode="auto">
          <a:xfrm>
            <a:off x="6248400" y="1905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شخص</a:t>
            </a:r>
            <a:r>
              <a:rPr lang="fa-IR" altLang="en-US"/>
              <a:t> </a:t>
            </a:r>
            <a:endParaRPr lang="en-US" altLang="en-US"/>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a:extLst>
              <a:ext uri="{FF2B5EF4-FFF2-40B4-BE49-F238E27FC236}">
                <a16:creationId xmlns:a16="http://schemas.microsoft.com/office/drawing/2014/main" id="{E9121624-6CCE-405E-B8E2-8AE56EE30A9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68644" name="Text Box 4">
            <a:extLst>
              <a:ext uri="{FF2B5EF4-FFF2-40B4-BE49-F238E27FC236}">
                <a16:creationId xmlns:a16="http://schemas.microsoft.com/office/drawing/2014/main" id="{951151AD-88BA-4CC9-A3F6-368DF7576E7E}"/>
              </a:ext>
            </a:extLst>
          </p:cNvPr>
          <p:cNvSpPr txBox="1">
            <a:spLocks noChangeArrowheads="1"/>
          </p:cNvSpPr>
          <p:nvPr/>
        </p:nvSpPr>
        <p:spPr bwMode="auto">
          <a:xfrm>
            <a:off x="5867400" y="19050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فضاي زندگي </a:t>
            </a:r>
            <a:endParaRPr lang="en-US" altLang="en-US"/>
          </a:p>
        </p:txBody>
      </p:sp>
      <p:sp>
        <p:nvSpPr>
          <p:cNvPr id="368646" name="Text Box 6">
            <a:extLst>
              <a:ext uri="{FF2B5EF4-FFF2-40B4-BE49-F238E27FC236}">
                <a16:creationId xmlns:a16="http://schemas.microsoft.com/office/drawing/2014/main" id="{6A08FC6A-653F-448C-80D5-D5F02012F799}"/>
              </a:ext>
            </a:extLst>
          </p:cNvPr>
          <p:cNvSpPr txBox="1">
            <a:spLocks noChangeArrowheads="1"/>
          </p:cNvSpPr>
          <p:nvPr/>
        </p:nvSpPr>
        <p:spPr bwMode="auto">
          <a:xfrm>
            <a:off x="609600" y="2362200"/>
            <a:ext cx="6858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فضاى زندگى عبارت از الگويى كلى از عوامل مؤثرى است كه در لحظه خاصى در رفتار تأثير مى‏گذارد و جهان روانى را به وجود مى‏آورد و فرد و محيط روانى او را در برمى‏گيرد. </a:t>
            </a:r>
            <a:endParaRPr lang="en-US" altLang="en-US"/>
          </a:p>
        </p:txBody>
      </p:sp>
      <p:sp>
        <p:nvSpPr>
          <p:cNvPr id="368650" name="Oval 10">
            <a:extLst>
              <a:ext uri="{FF2B5EF4-FFF2-40B4-BE49-F238E27FC236}">
                <a16:creationId xmlns:a16="http://schemas.microsoft.com/office/drawing/2014/main" id="{6D6BB2E8-9666-4BFF-9AFB-42F59E5BE6D7}"/>
              </a:ext>
            </a:extLst>
          </p:cNvPr>
          <p:cNvSpPr>
            <a:spLocks noChangeArrowheads="1"/>
          </p:cNvSpPr>
          <p:nvPr/>
        </p:nvSpPr>
        <p:spPr bwMode="auto">
          <a:xfrm>
            <a:off x="1143000" y="4191000"/>
            <a:ext cx="5410200" cy="2362200"/>
          </a:xfrm>
          <a:prstGeom prst="ellipse">
            <a:avLst/>
          </a:prstGeom>
          <a:solidFill>
            <a:srgbClr val="2807E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49" name="Text Box 9">
            <a:extLst>
              <a:ext uri="{FF2B5EF4-FFF2-40B4-BE49-F238E27FC236}">
                <a16:creationId xmlns:a16="http://schemas.microsoft.com/office/drawing/2014/main" id="{4FD082FE-F6AB-40D6-917B-5667DCD3842E}"/>
              </a:ext>
            </a:extLst>
          </p:cNvPr>
          <p:cNvSpPr txBox="1">
            <a:spLocks noChangeArrowheads="1"/>
          </p:cNvSpPr>
          <p:nvPr/>
        </p:nvSpPr>
        <p:spPr bwMode="auto">
          <a:xfrm>
            <a:off x="1447800" y="4419600"/>
            <a:ext cx="4572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spcBef>
                <a:spcPct val="50000"/>
              </a:spcBef>
            </a:pPr>
            <a:r>
              <a:rPr lang="ar-SA" altLang="en-US"/>
              <a:t>لوين فرمول اصلى خود را درباره فضاى زندگى به اين شكل نشان مى‏دهد</a:t>
            </a:r>
            <a:r>
              <a:rPr lang="en-US" altLang="en-US"/>
              <a:t>:</a:t>
            </a:r>
            <a:endParaRPr lang="fa-IR" altLang="en-US"/>
          </a:p>
          <a:p>
            <a:pPr algn="l" rtl="1">
              <a:lnSpc>
                <a:spcPct val="150000"/>
              </a:lnSpc>
              <a:spcBef>
                <a:spcPct val="50000"/>
              </a:spcBef>
            </a:pPr>
            <a:r>
              <a:rPr lang="en-US" altLang="en-US"/>
              <a:t>                     B=f (P,E)</a:t>
            </a:r>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2">
            <a:extLst>
              <a:ext uri="{FF2B5EF4-FFF2-40B4-BE49-F238E27FC236}">
                <a16:creationId xmlns:a16="http://schemas.microsoft.com/office/drawing/2014/main" id="{DFD3D560-6D49-47FC-8B37-2C33F02ABE1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72739" name="Text Box 3">
            <a:extLst>
              <a:ext uri="{FF2B5EF4-FFF2-40B4-BE49-F238E27FC236}">
                <a16:creationId xmlns:a16="http://schemas.microsoft.com/office/drawing/2014/main" id="{4959255C-EF06-4625-A8DE-54157538E9BA}"/>
              </a:ext>
            </a:extLst>
          </p:cNvPr>
          <p:cNvSpPr txBox="1">
            <a:spLocks noChangeArrowheads="1"/>
          </p:cNvSpPr>
          <p:nvPr/>
        </p:nvSpPr>
        <p:spPr bwMode="auto">
          <a:xfrm>
            <a:off x="228600" y="2813050"/>
            <a:ext cx="7467600" cy="2840038"/>
          </a:xfrm>
          <a:prstGeom prst="rect">
            <a:avLst/>
          </a:prstGeom>
          <a:solidFill>
            <a:srgbClr val="2807E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99FF"/>
            </a:extrusionClr>
            <a:contourClr>
              <a:srgbClr val="2807E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en-US" altLang="en-US"/>
              <a:t> </a:t>
            </a:r>
            <a:r>
              <a:rPr lang="ar-SA" altLang="en-US"/>
              <a:t>محيط روانى سازمانى است كه شخص را به محيط مادى - اجتماعى خود مربوط مى‏سازد. به سخن ديگر، محيط روانى عبارت از هر امر و موقعيت معنادار يا هر آن چيزى است كه از نظر روانى بيرون از شخص است و او بدان وسيله مى‏تواند حالتهاى روانى خود را تغيير دهد</a:t>
            </a:r>
            <a:r>
              <a:rPr lang="en-US" altLang="en-US"/>
              <a:t>.</a:t>
            </a:r>
          </a:p>
        </p:txBody>
      </p:sp>
      <p:sp>
        <p:nvSpPr>
          <p:cNvPr id="372740" name="Text Box 4">
            <a:extLst>
              <a:ext uri="{FF2B5EF4-FFF2-40B4-BE49-F238E27FC236}">
                <a16:creationId xmlns:a16="http://schemas.microsoft.com/office/drawing/2014/main" id="{05E0858F-111B-459D-81F1-9F4981C6F4EA}"/>
              </a:ext>
            </a:extLst>
          </p:cNvPr>
          <p:cNvSpPr txBox="1">
            <a:spLocks noChangeArrowheads="1"/>
          </p:cNvSpPr>
          <p:nvPr/>
        </p:nvSpPr>
        <p:spPr bwMode="auto">
          <a:xfrm>
            <a:off x="5791200" y="1905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محيط رواني </a:t>
            </a:r>
            <a:endParaRPr lang="en-US"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1C94C194-C0BE-4FF1-AECB-B6E8EFAA4056}"/>
              </a:ext>
            </a:extLst>
          </p:cNvPr>
          <p:cNvSpPr>
            <a:spLocks noGrp="1" noChangeArrowheads="1"/>
          </p:cNvSpPr>
          <p:nvPr>
            <p:ph type="body" idx="1"/>
          </p:nvPr>
        </p:nvSpPr>
        <p:spPr bwMode="auto">
          <a:xfrm>
            <a:off x="457200" y="2133600"/>
            <a:ext cx="7391400" cy="39925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fa-IR" altLang="en-US" sz="2400" b="1">
                <a:solidFill>
                  <a:srgbClr val="FF0000"/>
                </a:solidFill>
                <a:effectLst/>
                <a:cs typeface="Zar" pitchFamily="2" charset="0"/>
              </a:rPr>
              <a:t>4. حافظه   </a:t>
            </a:r>
          </a:p>
          <a:p>
            <a:pPr algn="just" rtl="1">
              <a:lnSpc>
                <a:spcPct val="150000"/>
              </a:lnSpc>
              <a:buFontTx/>
              <a:buNone/>
            </a:pPr>
            <a:r>
              <a:rPr lang="fa-IR" altLang="en-US" sz="2400" b="1">
                <a:effectLst/>
                <a:cs typeface="Zar" pitchFamily="2" charset="0"/>
              </a:rPr>
              <a:t>	</a:t>
            </a:r>
            <a:r>
              <a:rPr lang="ar-SA" altLang="en-US" sz="2400" b="1">
                <a:effectLst/>
                <a:cs typeface="Zar" pitchFamily="2" charset="0"/>
              </a:rPr>
              <a:t>پس از هوش حافظه يكى ديگر از مهمترين عوامل يادگيرى و بازيافت مطالب است. وقتى محركى از طريق حواس وارد دستگاه عصبى مى‏شود، از طريق حافظه كوتاه‏مدت و به يارى توجه و تكرار به حافظه درازمدت سپرده مى‏شود. </a:t>
            </a:r>
            <a:endParaRPr lang="fa-IR" altLang="en-US" sz="2400" b="1">
              <a:effectLst/>
              <a:cs typeface="Zar" pitchFamily="2" charset="0"/>
            </a:endParaRPr>
          </a:p>
          <a:p>
            <a:pPr algn="just" rtl="1">
              <a:lnSpc>
                <a:spcPct val="150000"/>
              </a:lnSpc>
              <a:buFontTx/>
              <a:buNone/>
            </a:pPr>
            <a:endParaRPr lang="en-US" altLang="en-US" sz="2400" b="1">
              <a:effectLst/>
              <a:cs typeface="Zar" pitchFamily="2" charset="0"/>
            </a:endParaRPr>
          </a:p>
        </p:txBody>
      </p:sp>
      <p:sp>
        <p:nvSpPr>
          <p:cNvPr id="99331" name="Text Box 3">
            <a:extLst>
              <a:ext uri="{FF2B5EF4-FFF2-40B4-BE49-F238E27FC236}">
                <a16:creationId xmlns:a16="http://schemas.microsoft.com/office/drawing/2014/main" id="{1D9FFF3F-E11F-41C5-BACD-9403FD89DDC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2">
            <a:extLst>
              <a:ext uri="{FF2B5EF4-FFF2-40B4-BE49-F238E27FC236}">
                <a16:creationId xmlns:a16="http://schemas.microsoft.com/office/drawing/2014/main" id="{38FCEF31-B9ED-40C5-BFD1-511224F8FCA6}"/>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74788" name="Text Box 4">
            <a:extLst>
              <a:ext uri="{FF2B5EF4-FFF2-40B4-BE49-F238E27FC236}">
                <a16:creationId xmlns:a16="http://schemas.microsoft.com/office/drawing/2014/main" id="{5AC8A16E-382C-4136-A154-5B3401C87EAF}"/>
              </a:ext>
            </a:extLst>
          </p:cNvPr>
          <p:cNvSpPr txBox="1">
            <a:spLocks noChangeArrowheads="1"/>
          </p:cNvSpPr>
          <p:nvPr/>
        </p:nvSpPr>
        <p:spPr bwMode="auto">
          <a:xfrm>
            <a:off x="5791200" y="1905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محيط رواني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374794" name="Oval 10">
            <a:extLst>
              <a:ext uri="{FF2B5EF4-FFF2-40B4-BE49-F238E27FC236}">
                <a16:creationId xmlns:a16="http://schemas.microsoft.com/office/drawing/2014/main" id="{627BD362-6E32-4C70-9AFF-ABABC2A64E20}"/>
              </a:ext>
            </a:extLst>
          </p:cNvPr>
          <p:cNvSpPr>
            <a:spLocks noChangeArrowheads="1"/>
          </p:cNvSpPr>
          <p:nvPr/>
        </p:nvSpPr>
        <p:spPr bwMode="auto">
          <a:xfrm>
            <a:off x="2667000" y="2362200"/>
            <a:ext cx="3810000" cy="3733800"/>
          </a:xfrm>
          <a:prstGeom prst="ellipse">
            <a:avLst/>
          </a:prstGeom>
          <a:solidFill>
            <a:srgbClr val="2807EF"/>
          </a:solidFill>
          <a:ln w="38100">
            <a:solidFill>
              <a:schemeClr val="tx1"/>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790" name="Text Box 6">
            <a:extLst>
              <a:ext uri="{FF2B5EF4-FFF2-40B4-BE49-F238E27FC236}">
                <a16:creationId xmlns:a16="http://schemas.microsoft.com/office/drawing/2014/main" id="{22613ABD-BA62-42E7-ABFD-3279DF7DE6EE}"/>
              </a:ext>
            </a:extLst>
          </p:cNvPr>
          <p:cNvSpPr txBox="1">
            <a:spLocks noChangeArrowheads="1"/>
          </p:cNvSpPr>
          <p:nvPr/>
        </p:nvSpPr>
        <p:spPr bwMode="auto">
          <a:xfrm>
            <a:off x="3810000" y="2667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sz="2000"/>
              <a:t>پوستة خارجي</a:t>
            </a:r>
            <a:r>
              <a:rPr lang="fa-IR" altLang="en-US"/>
              <a:t> </a:t>
            </a:r>
            <a:endParaRPr lang="en-US" altLang="en-US"/>
          </a:p>
        </p:txBody>
      </p:sp>
      <p:sp>
        <p:nvSpPr>
          <p:cNvPr id="374796" name="Oval 12">
            <a:extLst>
              <a:ext uri="{FF2B5EF4-FFF2-40B4-BE49-F238E27FC236}">
                <a16:creationId xmlns:a16="http://schemas.microsoft.com/office/drawing/2014/main" id="{4C089CE0-F8D5-490D-8402-E885801F7BB1}"/>
              </a:ext>
            </a:extLst>
          </p:cNvPr>
          <p:cNvSpPr>
            <a:spLocks noChangeArrowheads="1"/>
          </p:cNvSpPr>
          <p:nvPr/>
        </p:nvSpPr>
        <p:spPr bwMode="auto">
          <a:xfrm>
            <a:off x="3352800" y="3200400"/>
            <a:ext cx="2362200" cy="1981200"/>
          </a:xfrm>
          <a:prstGeom prst="ellipse">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791" name="Text Box 7">
            <a:extLst>
              <a:ext uri="{FF2B5EF4-FFF2-40B4-BE49-F238E27FC236}">
                <a16:creationId xmlns:a16="http://schemas.microsoft.com/office/drawing/2014/main" id="{F765FAF9-447F-4127-A113-5D4332D95EC7}"/>
              </a:ext>
            </a:extLst>
          </p:cNvPr>
          <p:cNvSpPr txBox="1">
            <a:spLocks noChangeArrowheads="1"/>
          </p:cNvSpPr>
          <p:nvPr/>
        </p:nvSpPr>
        <p:spPr bwMode="auto">
          <a:xfrm>
            <a:off x="3581400" y="3200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sz="2000">
                <a:solidFill>
                  <a:srgbClr val="2807EF"/>
                </a:solidFill>
              </a:rPr>
              <a:t>شخص جمشيد</a:t>
            </a:r>
            <a:r>
              <a:rPr lang="fa-IR" altLang="en-US"/>
              <a:t> </a:t>
            </a:r>
            <a:endParaRPr lang="en-US" altLang="en-US"/>
          </a:p>
        </p:txBody>
      </p:sp>
      <p:sp>
        <p:nvSpPr>
          <p:cNvPr id="374795" name="Oval 11">
            <a:extLst>
              <a:ext uri="{FF2B5EF4-FFF2-40B4-BE49-F238E27FC236}">
                <a16:creationId xmlns:a16="http://schemas.microsoft.com/office/drawing/2014/main" id="{8B8A7822-8856-4D61-A354-8807AB6100ED}"/>
              </a:ext>
            </a:extLst>
          </p:cNvPr>
          <p:cNvSpPr>
            <a:spLocks noChangeArrowheads="1"/>
          </p:cNvSpPr>
          <p:nvPr/>
        </p:nvSpPr>
        <p:spPr bwMode="auto">
          <a:xfrm>
            <a:off x="3962400" y="3733800"/>
            <a:ext cx="1143000" cy="685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792" name="Text Box 8">
            <a:extLst>
              <a:ext uri="{FF2B5EF4-FFF2-40B4-BE49-F238E27FC236}">
                <a16:creationId xmlns:a16="http://schemas.microsoft.com/office/drawing/2014/main" id="{F478DF2D-CAB2-4A7E-941E-160CA9274C69}"/>
              </a:ext>
            </a:extLst>
          </p:cNvPr>
          <p:cNvSpPr txBox="1">
            <a:spLocks noChangeArrowheads="1"/>
          </p:cNvSpPr>
          <p:nvPr/>
        </p:nvSpPr>
        <p:spPr bwMode="auto">
          <a:xfrm>
            <a:off x="3657600" y="3810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sz="2000">
                <a:solidFill>
                  <a:srgbClr val="2807EF"/>
                </a:solidFill>
              </a:rPr>
              <a:t>كار شركت</a:t>
            </a:r>
            <a:r>
              <a:rPr lang="fa-IR" altLang="en-US" sz="2000"/>
              <a:t> </a:t>
            </a:r>
            <a:r>
              <a:rPr lang="fa-IR" altLang="en-US"/>
              <a:t> </a:t>
            </a:r>
            <a:endParaRPr lang="en-US" altLang="en-US"/>
          </a:p>
        </p:txBody>
      </p:sp>
      <p:sp>
        <p:nvSpPr>
          <p:cNvPr id="374793" name="Text Box 9">
            <a:extLst>
              <a:ext uri="{FF2B5EF4-FFF2-40B4-BE49-F238E27FC236}">
                <a16:creationId xmlns:a16="http://schemas.microsoft.com/office/drawing/2014/main" id="{2968523B-27AE-40F7-BD5E-D21BCC8C2DCA}"/>
              </a:ext>
            </a:extLst>
          </p:cNvPr>
          <p:cNvSpPr txBox="1">
            <a:spLocks noChangeArrowheads="1"/>
          </p:cNvSpPr>
          <p:nvPr/>
        </p:nvSpPr>
        <p:spPr bwMode="auto">
          <a:xfrm>
            <a:off x="3581400" y="44958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sz="2000">
                <a:solidFill>
                  <a:srgbClr val="2807EF"/>
                </a:solidFill>
              </a:rPr>
              <a:t>محيط رواني جمشيد</a:t>
            </a:r>
            <a:r>
              <a:rPr lang="fa-IR" altLang="en-US"/>
              <a:t> </a:t>
            </a:r>
            <a:endParaRPr lang="en-US" altLang="en-US"/>
          </a:p>
        </p:txBody>
      </p:sp>
      <p:sp>
        <p:nvSpPr>
          <p:cNvPr id="374804" name="Oval 20">
            <a:extLst>
              <a:ext uri="{FF2B5EF4-FFF2-40B4-BE49-F238E27FC236}">
                <a16:creationId xmlns:a16="http://schemas.microsoft.com/office/drawing/2014/main" id="{612C077E-D0EE-40BA-8CFA-A04DCE7B8A9D}"/>
              </a:ext>
            </a:extLst>
          </p:cNvPr>
          <p:cNvSpPr>
            <a:spLocks noChangeArrowheads="1"/>
          </p:cNvSpPr>
          <p:nvPr/>
        </p:nvSpPr>
        <p:spPr bwMode="auto">
          <a:xfrm>
            <a:off x="3200400" y="4876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05" name="Oval 21">
            <a:extLst>
              <a:ext uri="{FF2B5EF4-FFF2-40B4-BE49-F238E27FC236}">
                <a16:creationId xmlns:a16="http://schemas.microsoft.com/office/drawing/2014/main" id="{6D53B6A6-27B9-453A-954F-EF36F61F0837}"/>
              </a:ext>
            </a:extLst>
          </p:cNvPr>
          <p:cNvSpPr>
            <a:spLocks noChangeArrowheads="1"/>
          </p:cNvSpPr>
          <p:nvPr/>
        </p:nvSpPr>
        <p:spPr bwMode="auto">
          <a:xfrm>
            <a:off x="3733800" y="52578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06" name="Oval 22">
            <a:extLst>
              <a:ext uri="{FF2B5EF4-FFF2-40B4-BE49-F238E27FC236}">
                <a16:creationId xmlns:a16="http://schemas.microsoft.com/office/drawing/2014/main" id="{0C0412EF-5052-4967-91AF-8532831CDB9F}"/>
              </a:ext>
            </a:extLst>
          </p:cNvPr>
          <p:cNvSpPr>
            <a:spLocks noChangeArrowheads="1"/>
          </p:cNvSpPr>
          <p:nvPr/>
        </p:nvSpPr>
        <p:spPr bwMode="auto">
          <a:xfrm>
            <a:off x="4953000" y="53340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07" name="Oval 23">
            <a:extLst>
              <a:ext uri="{FF2B5EF4-FFF2-40B4-BE49-F238E27FC236}">
                <a16:creationId xmlns:a16="http://schemas.microsoft.com/office/drawing/2014/main" id="{382D6E03-A727-4DAC-98F8-40BCF3F9BBCD}"/>
              </a:ext>
            </a:extLst>
          </p:cNvPr>
          <p:cNvSpPr>
            <a:spLocks noChangeArrowheads="1"/>
          </p:cNvSpPr>
          <p:nvPr/>
        </p:nvSpPr>
        <p:spPr bwMode="auto">
          <a:xfrm>
            <a:off x="4343400" y="54102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08" name="Oval 24">
            <a:extLst>
              <a:ext uri="{FF2B5EF4-FFF2-40B4-BE49-F238E27FC236}">
                <a16:creationId xmlns:a16="http://schemas.microsoft.com/office/drawing/2014/main" id="{DB4A6ECB-29F6-483F-84AE-31317CEDCE0A}"/>
              </a:ext>
            </a:extLst>
          </p:cNvPr>
          <p:cNvSpPr>
            <a:spLocks noChangeArrowheads="1"/>
          </p:cNvSpPr>
          <p:nvPr/>
        </p:nvSpPr>
        <p:spPr bwMode="auto">
          <a:xfrm>
            <a:off x="2895600" y="44196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09" name="Oval 25">
            <a:extLst>
              <a:ext uri="{FF2B5EF4-FFF2-40B4-BE49-F238E27FC236}">
                <a16:creationId xmlns:a16="http://schemas.microsoft.com/office/drawing/2014/main" id="{0C30BB8D-11BF-4097-AA76-7980781CE5C9}"/>
              </a:ext>
            </a:extLst>
          </p:cNvPr>
          <p:cNvSpPr>
            <a:spLocks noChangeArrowheads="1"/>
          </p:cNvSpPr>
          <p:nvPr/>
        </p:nvSpPr>
        <p:spPr bwMode="auto">
          <a:xfrm>
            <a:off x="2819400" y="3810000"/>
            <a:ext cx="3810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0" name="Text Box 26">
            <a:extLst>
              <a:ext uri="{FF2B5EF4-FFF2-40B4-BE49-F238E27FC236}">
                <a16:creationId xmlns:a16="http://schemas.microsoft.com/office/drawing/2014/main" id="{F5B6F1B0-B44B-4603-BAF5-09D5B1ACD0E6}"/>
              </a:ext>
            </a:extLst>
          </p:cNvPr>
          <p:cNvSpPr txBox="1">
            <a:spLocks noChangeArrowheads="1"/>
          </p:cNvSpPr>
          <p:nvPr/>
        </p:nvSpPr>
        <p:spPr bwMode="auto">
          <a:xfrm>
            <a:off x="2895600" y="38100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1800">
                <a:solidFill>
                  <a:srgbClr val="2807EF"/>
                </a:solidFill>
              </a:rPr>
              <a:t>م</a:t>
            </a:r>
            <a:endParaRPr lang="en-US" altLang="en-US" sz="1800">
              <a:solidFill>
                <a:srgbClr val="2807EF"/>
              </a:solidFill>
            </a:endParaRPr>
          </a:p>
        </p:txBody>
      </p:sp>
      <p:sp>
        <p:nvSpPr>
          <p:cNvPr id="374811" name="Text Box 27">
            <a:extLst>
              <a:ext uri="{FF2B5EF4-FFF2-40B4-BE49-F238E27FC236}">
                <a16:creationId xmlns:a16="http://schemas.microsoft.com/office/drawing/2014/main" id="{2E145CC4-8D75-4B41-8E9F-E2DD9F994E2B}"/>
              </a:ext>
            </a:extLst>
          </p:cNvPr>
          <p:cNvSpPr txBox="1">
            <a:spLocks noChangeArrowheads="1"/>
          </p:cNvSpPr>
          <p:nvPr/>
        </p:nvSpPr>
        <p:spPr bwMode="auto">
          <a:xfrm>
            <a:off x="2895600" y="4433888"/>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1800">
                <a:solidFill>
                  <a:srgbClr val="2807EF"/>
                </a:solidFill>
              </a:rPr>
              <a:t>ب</a:t>
            </a:r>
            <a:endParaRPr lang="en-US" altLang="en-US" sz="1800">
              <a:solidFill>
                <a:srgbClr val="2807EF"/>
              </a:solidFill>
            </a:endParaRPr>
          </a:p>
        </p:txBody>
      </p:sp>
      <p:sp>
        <p:nvSpPr>
          <p:cNvPr id="374812" name="Text Box 28">
            <a:extLst>
              <a:ext uri="{FF2B5EF4-FFF2-40B4-BE49-F238E27FC236}">
                <a16:creationId xmlns:a16="http://schemas.microsoft.com/office/drawing/2014/main" id="{7C684083-8EDF-4B6F-81AC-D0BDD430FACD}"/>
              </a:ext>
            </a:extLst>
          </p:cNvPr>
          <p:cNvSpPr txBox="1">
            <a:spLocks noChangeArrowheads="1"/>
          </p:cNvSpPr>
          <p:nvPr/>
        </p:nvSpPr>
        <p:spPr bwMode="auto">
          <a:xfrm>
            <a:off x="3200400" y="4891088"/>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1800">
                <a:solidFill>
                  <a:srgbClr val="2807EF"/>
                </a:solidFill>
              </a:rPr>
              <a:t>ف</a:t>
            </a:r>
            <a:endParaRPr lang="en-US" altLang="en-US" sz="1800">
              <a:solidFill>
                <a:srgbClr val="2807EF"/>
              </a:solidFill>
            </a:endParaRPr>
          </a:p>
        </p:txBody>
      </p:sp>
      <p:sp>
        <p:nvSpPr>
          <p:cNvPr id="374813" name="Text Box 29">
            <a:extLst>
              <a:ext uri="{FF2B5EF4-FFF2-40B4-BE49-F238E27FC236}">
                <a16:creationId xmlns:a16="http://schemas.microsoft.com/office/drawing/2014/main" id="{67F153E9-C492-4944-AFC4-CD51E8B0FD1D}"/>
              </a:ext>
            </a:extLst>
          </p:cNvPr>
          <p:cNvSpPr txBox="1">
            <a:spLocks noChangeArrowheads="1"/>
          </p:cNvSpPr>
          <p:nvPr/>
        </p:nvSpPr>
        <p:spPr bwMode="auto">
          <a:xfrm>
            <a:off x="3733800" y="5272088"/>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1800">
                <a:solidFill>
                  <a:srgbClr val="2807EF"/>
                </a:solidFill>
              </a:rPr>
              <a:t>ك</a:t>
            </a:r>
            <a:endParaRPr lang="en-US" altLang="en-US" sz="1800">
              <a:solidFill>
                <a:srgbClr val="2807EF"/>
              </a:solidFill>
            </a:endParaRPr>
          </a:p>
        </p:txBody>
      </p:sp>
      <p:sp>
        <p:nvSpPr>
          <p:cNvPr id="374814" name="Text Box 30">
            <a:extLst>
              <a:ext uri="{FF2B5EF4-FFF2-40B4-BE49-F238E27FC236}">
                <a16:creationId xmlns:a16="http://schemas.microsoft.com/office/drawing/2014/main" id="{8B1A56FE-8D52-414F-BC9D-42ADE292FF60}"/>
              </a:ext>
            </a:extLst>
          </p:cNvPr>
          <p:cNvSpPr txBox="1">
            <a:spLocks noChangeArrowheads="1"/>
          </p:cNvSpPr>
          <p:nvPr/>
        </p:nvSpPr>
        <p:spPr bwMode="auto">
          <a:xfrm>
            <a:off x="914400" y="6164263"/>
            <a:ext cx="647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1800"/>
              <a:t>شكل 10-1 فضاي زندگي جمشيد، م: معلم ، پ: پرويز ، ف: فرهاد ،ك: كامران </a:t>
            </a:r>
            <a:endParaRPr lang="en-US" altLang="en-US" sz="1800"/>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Text Box 2">
            <a:extLst>
              <a:ext uri="{FF2B5EF4-FFF2-40B4-BE49-F238E27FC236}">
                <a16:creationId xmlns:a16="http://schemas.microsoft.com/office/drawing/2014/main" id="{FC2A0A08-7DE0-47AE-BFFB-90FA605639AE}"/>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76836" name="Text Box 4">
            <a:extLst>
              <a:ext uri="{FF2B5EF4-FFF2-40B4-BE49-F238E27FC236}">
                <a16:creationId xmlns:a16="http://schemas.microsoft.com/office/drawing/2014/main" id="{4E84F715-39CA-4EDE-91EA-E6164AC6F3B7}"/>
              </a:ext>
            </a:extLst>
          </p:cNvPr>
          <p:cNvSpPr txBox="1">
            <a:spLocks noChangeArrowheads="1"/>
          </p:cNvSpPr>
          <p:nvPr/>
        </p:nvSpPr>
        <p:spPr bwMode="auto">
          <a:xfrm>
            <a:off x="5791200" y="1905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پوستة بيروني  </a:t>
            </a:r>
            <a:endParaRPr lang="en-US" altLang="en-US"/>
          </a:p>
        </p:txBody>
      </p:sp>
      <p:sp>
        <p:nvSpPr>
          <p:cNvPr id="376838" name="Oval 6">
            <a:extLst>
              <a:ext uri="{FF2B5EF4-FFF2-40B4-BE49-F238E27FC236}">
                <a16:creationId xmlns:a16="http://schemas.microsoft.com/office/drawing/2014/main" id="{E33E0CB9-6706-49BE-BADB-1EB9166D9B02}"/>
              </a:ext>
            </a:extLst>
          </p:cNvPr>
          <p:cNvSpPr>
            <a:spLocks noChangeArrowheads="1"/>
          </p:cNvSpPr>
          <p:nvPr/>
        </p:nvSpPr>
        <p:spPr bwMode="auto">
          <a:xfrm>
            <a:off x="609600" y="2667000"/>
            <a:ext cx="7086600" cy="2971800"/>
          </a:xfrm>
          <a:prstGeom prst="ellipse">
            <a:avLst/>
          </a:prstGeom>
          <a:solidFill>
            <a:srgbClr val="FFFF00"/>
          </a:solidFill>
          <a:ln w="9525">
            <a:solidFill>
              <a:schemeClr val="tx1"/>
            </a:solidFill>
            <a:round/>
            <a:headEnd/>
            <a:tailEnd/>
          </a:ln>
          <a:effectLst>
            <a:outerShdw dist="68392" dir="17508085" algn="ctr" rotWithShape="0">
              <a:schemeClr val="bg2"/>
            </a:outerShdw>
          </a:effectLst>
        </p:spPr>
        <p:txBody>
          <a:bodyPr wrap="none" anchor="ctr"/>
          <a:lstStyle/>
          <a:p>
            <a:pPr algn="ctr"/>
            <a:endParaRPr lang="en-US" altLang="en-US">
              <a:solidFill>
                <a:srgbClr val="2807EF"/>
              </a:solidFill>
            </a:endParaRPr>
          </a:p>
        </p:txBody>
      </p:sp>
      <p:sp>
        <p:nvSpPr>
          <p:cNvPr id="376837" name="Text Box 5">
            <a:extLst>
              <a:ext uri="{FF2B5EF4-FFF2-40B4-BE49-F238E27FC236}">
                <a16:creationId xmlns:a16="http://schemas.microsoft.com/office/drawing/2014/main" id="{D6B00D04-2E27-433B-962D-2FA226922380}"/>
              </a:ext>
            </a:extLst>
          </p:cNvPr>
          <p:cNvSpPr txBox="1">
            <a:spLocks noChangeArrowheads="1"/>
          </p:cNvSpPr>
          <p:nvPr/>
        </p:nvSpPr>
        <p:spPr bwMode="auto">
          <a:xfrm>
            <a:off x="1066800" y="3040063"/>
            <a:ext cx="5943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solidFill>
                  <a:srgbClr val="2807EF"/>
                </a:solidFill>
              </a:rPr>
              <a:t>پوسته برونى از محيطهاى فيزيكى و اجتماعى ارگانيزم تشكيل مى‏شود و براى كسى كه شخص خاصى را مطالعه مى‏كند محسوس و مشهود است، اما براى آزمودنى در آن لحظه هيچ‏گونه معنايى ندارد</a:t>
            </a:r>
            <a:r>
              <a:rPr lang="en-US" altLang="en-US">
                <a:solidFill>
                  <a:srgbClr val="2807EF"/>
                </a:solidFill>
              </a:rPr>
              <a:t>. </a:t>
            </a:r>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 Box 2">
            <a:extLst>
              <a:ext uri="{FF2B5EF4-FFF2-40B4-BE49-F238E27FC236}">
                <a16:creationId xmlns:a16="http://schemas.microsoft.com/office/drawing/2014/main" id="{2F4DBA76-A4F5-49F9-8E83-0256D0F051E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78883" name="Text Box 3">
            <a:extLst>
              <a:ext uri="{FF2B5EF4-FFF2-40B4-BE49-F238E27FC236}">
                <a16:creationId xmlns:a16="http://schemas.microsoft.com/office/drawing/2014/main" id="{3B0C1F7F-E5F8-48FC-81D9-B919AE9D96DA}"/>
              </a:ext>
            </a:extLst>
          </p:cNvPr>
          <p:cNvSpPr txBox="1">
            <a:spLocks noChangeArrowheads="1"/>
          </p:cNvSpPr>
          <p:nvPr/>
        </p:nvSpPr>
        <p:spPr bwMode="auto">
          <a:xfrm>
            <a:off x="228600" y="2813050"/>
            <a:ext cx="7467600" cy="3387725"/>
          </a:xfrm>
          <a:prstGeom prst="rect">
            <a:avLst/>
          </a:prstGeom>
          <a:solidFill>
            <a:srgbClr val="6600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99FF"/>
            </a:extrusionClr>
            <a:contourClr>
              <a:srgbClr val="6600CC"/>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en-US" altLang="en-US"/>
              <a:t> </a:t>
            </a:r>
            <a:r>
              <a:rPr lang="ar-SA" altLang="en-US"/>
              <a:t>روان‏شناسان ميدان شناختى معتقدند كه تحرك روانى سبب ايجاد رفتار مى‏شود و مانند تداعى‏گرايان هرگونه حركت فيزيولوژيكى را لزوماً رفتار نمى‏شناسند. رفتار كم و بيش آگاهانه به صورت كلامى و نمادى بيشتر در فضاى زندگى رخ مى‏دهد تا در محيط محسوس و مشهود. به اين جهت، رفتار هرگونه تغييرى است كه در فضاى زندگى و محيط فرد پديد مى‏آيد</a:t>
            </a:r>
            <a:r>
              <a:rPr lang="en-US" altLang="en-US"/>
              <a:t>.</a:t>
            </a:r>
          </a:p>
        </p:txBody>
      </p:sp>
      <p:sp>
        <p:nvSpPr>
          <p:cNvPr id="378884" name="Text Box 4">
            <a:extLst>
              <a:ext uri="{FF2B5EF4-FFF2-40B4-BE49-F238E27FC236}">
                <a16:creationId xmlns:a16="http://schemas.microsoft.com/office/drawing/2014/main" id="{890A24F4-B664-40BE-8CE9-1C835E3B1D0D}"/>
              </a:ext>
            </a:extLst>
          </p:cNvPr>
          <p:cNvSpPr txBox="1">
            <a:spLocks noChangeArrowheads="1"/>
          </p:cNvSpPr>
          <p:nvPr/>
        </p:nvSpPr>
        <p:spPr bwMode="auto">
          <a:xfrm>
            <a:off x="6629400" y="1905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رفتار </a:t>
            </a:r>
            <a:endParaRPr lang="en-US" altLang="en-US"/>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ext Box 2">
            <a:extLst>
              <a:ext uri="{FF2B5EF4-FFF2-40B4-BE49-F238E27FC236}">
                <a16:creationId xmlns:a16="http://schemas.microsoft.com/office/drawing/2014/main" id="{CD2BD2EA-987F-4841-A12B-EA4B48C9F1D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80931" name="Text Box 3">
            <a:extLst>
              <a:ext uri="{FF2B5EF4-FFF2-40B4-BE49-F238E27FC236}">
                <a16:creationId xmlns:a16="http://schemas.microsoft.com/office/drawing/2014/main" id="{A169F966-E56C-44F7-B814-BAA960924EAE}"/>
              </a:ext>
            </a:extLst>
          </p:cNvPr>
          <p:cNvSpPr txBox="1">
            <a:spLocks noChangeArrowheads="1"/>
          </p:cNvSpPr>
          <p:nvPr/>
        </p:nvSpPr>
        <p:spPr bwMode="auto">
          <a:xfrm>
            <a:off x="1752600" y="2813050"/>
            <a:ext cx="5181600" cy="3387725"/>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99FF"/>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en-US" altLang="en-US"/>
              <a:t> </a:t>
            </a:r>
            <a:r>
              <a:rPr lang="ar-SA" altLang="en-US"/>
              <a:t>به اعتقاد طرفداران لوين نظريه ميدانى از هر نظريه ديگر در پيشرفت مواد درسى موفقيت‏آميزتر است. زيرا يادگيرى را با فرايندهاى روانى و شناختى وابسته مى‏كند و شاگردان را به ساخت شناختى ميدانهاى روانى، رشد بينش و دگرگونيهاى آنها متوجه مى‏سازد</a:t>
            </a:r>
            <a:r>
              <a:rPr lang="en-US" altLang="en-US"/>
              <a:t>.</a:t>
            </a:r>
          </a:p>
        </p:txBody>
      </p:sp>
      <p:sp>
        <p:nvSpPr>
          <p:cNvPr id="380932" name="Text Box 4">
            <a:extLst>
              <a:ext uri="{FF2B5EF4-FFF2-40B4-BE49-F238E27FC236}">
                <a16:creationId xmlns:a16="http://schemas.microsoft.com/office/drawing/2014/main" id="{624B63AE-B42F-4DB3-9861-4C57F03D04A0}"/>
              </a:ext>
            </a:extLst>
          </p:cNvPr>
          <p:cNvSpPr txBox="1">
            <a:spLocks noChangeArrowheads="1"/>
          </p:cNvSpPr>
          <p:nvPr/>
        </p:nvSpPr>
        <p:spPr bwMode="auto">
          <a:xfrm>
            <a:off x="3657600" y="1905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اهميت نظرية ميداني در يادگيري </a:t>
            </a:r>
            <a:endParaRPr lang="en-US" altLang="en-US"/>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a:extLst>
              <a:ext uri="{FF2B5EF4-FFF2-40B4-BE49-F238E27FC236}">
                <a16:creationId xmlns:a16="http://schemas.microsoft.com/office/drawing/2014/main" id="{DE09D547-D6EE-4753-81CE-0620D86F7F4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82980" name="Text Box 4">
            <a:extLst>
              <a:ext uri="{FF2B5EF4-FFF2-40B4-BE49-F238E27FC236}">
                <a16:creationId xmlns:a16="http://schemas.microsoft.com/office/drawing/2014/main" id="{C3262878-AFC1-4662-966A-9EF784F54D29}"/>
              </a:ext>
            </a:extLst>
          </p:cNvPr>
          <p:cNvSpPr txBox="1">
            <a:spLocks noChangeArrowheads="1"/>
          </p:cNvSpPr>
          <p:nvPr/>
        </p:nvSpPr>
        <p:spPr bwMode="auto">
          <a:xfrm>
            <a:off x="43434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متغيرهاي ساخت شناختي </a:t>
            </a:r>
            <a:endParaRPr lang="en-US" altLang="en-US"/>
          </a:p>
        </p:txBody>
      </p:sp>
      <p:sp>
        <p:nvSpPr>
          <p:cNvPr id="382981" name="Text Box 5">
            <a:extLst>
              <a:ext uri="{FF2B5EF4-FFF2-40B4-BE49-F238E27FC236}">
                <a16:creationId xmlns:a16="http://schemas.microsoft.com/office/drawing/2014/main" id="{B11F89C1-F751-4AD5-BA6B-811E1D6F8F19}"/>
              </a:ext>
            </a:extLst>
          </p:cNvPr>
          <p:cNvSpPr txBox="1">
            <a:spLocks noChangeArrowheads="1"/>
          </p:cNvSpPr>
          <p:nvPr/>
        </p:nvSpPr>
        <p:spPr bwMode="auto">
          <a:xfrm>
            <a:off x="457200" y="2506663"/>
            <a:ext cx="7162800" cy="2830512"/>
          </a:xfrm>
          <a:prstGeom prst="rect">
            <a:avLst/>
          </a:prstGeom>
          <a:gradFill rotWithShape="1">
            <a:gsLst>
              <a:gs pos="0">
                <a:srgbClr val="D60093"/>
              </a:gs>
              <a:gs pos="100000">
                <a:srgbClr val="D60093">
                  <a:gamma/>
                  <a:shade val="4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چون يادگيرى به‏طور كلى بر پايه تغيير در ساخت فضاهاى زندگى استوار است، در اينجا راههاى مختلفى را كه چنين دگرگونيهايى در آنها پديد مى‏آيند بررسى مى‏كنيم. تغييرات ساخت شناختى بر سه گونه‏اند: تفكيك، تعميم، و نوسازى در منطقه‏هاى فضاى زندگى</a:t>
            </a:r>
            <a:r>
              <a:rPr lang="en-US" altLang="en-US"/>
              <a:t>.</a:t>
            </a:r>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Text Box 2">
            <a:extLst>
              <a:ext uri="{FF2B5EF4-FFF2-40B4-BE49-F238E27FC236}">
                <a16:creationId xmlns:a16="http://schemas.microsoft.com/office/drawing/2014/main" id="{AFE1DF09-3CEA-4702-98DC-A9FD6D962C8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85027" name="Text Box 3">
            <a:extLst>
              <a:ext uri="{FF2B5EF4-FFF2-40B4-BE49-F238E27FC236}">
                <a16:creationId xmlns:a16="http://schemas.microsoft.com/office/drawing/2014/main" id="{7E82714B-F475-4DE3-A6C3-D87329098A1D}"/>
              </a:ext>
            </a:extLst>
          </p:cNvPr>
          <p:cNvSpPr txBox="1">
            <a:spLocks noChangeArrowheads="1"/>
          </p:cNvSpPr>
          <p:nvPr/>
        </p:nvSpPr>
        <p:spPr bwMode="auto">
          <a:xfrm>
            <a:off x="43434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متغيرهاي ساخت شناختي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385028" name="Text Box 4">
            <a:extLst>
              <a:ext uri="{FF2B5EF4-FFF2-40B4-BE49-F238E27FC236}">
                <a16:creationId xmlns:a16="http://schemas.microsoft.com/office/drawing/2014/main" id="{3A856C55-94A5-4BB6-A273-08B32963E598}"/>
              </a:ext>
            </a:extLst>
          </p:cNvPr>
          <p:cNvSpPr txBox="1">
            <a:spLocks noChangeArrowheads="1"/>
          </p:cNvSpPr>
          <p:nvPr/>
        </p:nvSpPr>
        <p:spPr bwMode="auto">
          <a:xfrm>
            <a:off x="457200" y="2506663"/>
            <a:ext cx="7162800" cy="3378200"/>
          </a:xfrm>
          <a:prstGeom prst="rect">
            <a:avLst/>
          </a:prstGeom>
          <a:gradFill rotWithShape="1">
            <a:gsLst>
              <a:gs pos="0">
                <a:schemeClr val="hlink"/>
              </a:gs>
              <a:gs pos="50000">
                <a:schemeClr val="hlink">
                  <a:gamma/>
                  <a:shade val="46275"/>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منطقه به شرايط، اوضاع و احوال يا اشيا و فعاليتهايى گفته مى‏شود كه از نظر وظيفه يا كاركرد جزو فضاى زندگى به شمار مى‏آيد. در واقع منطقه‏ها به زمينه‏ها و ميدانهاى فيزيكى اطلاق نمى‏شوند، بلكه با فعاليتهاى موجود و مورد نظر ارتباط مى‏يابند. منطقه‏اى كه فرد در آن است كيفيات محيط فراگير، امكانات مرحله‏هاى بعدى و دور و نزديك هدف را توصيف مى‏كند</a:t>
            </a:r>
            <a:r>
              <a:rPr lang="en-US" altLang="en-US"/>
              <a:t>.</a:t>
            </a:r>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ext Box 2">
            <a:extLst>
              <a:ext uri="{FF2B5EF4-FFF2-40B4-BE49-F238E27FC236}">
                <a16:creationId xmlns:a16="http://schemas.microsoft.com/office/drawing/2014/main" id="{DA88CAE5-8335-4DF9-AC55-516CDF52A50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87077" name="Text Box 5">
            <a:extLst>
              <a:ext uri="{FF2B5EF4-FFF2-40B4-BE49-F238E27FC236}">
                <a16:creationId xmlns:a16="http://schemas.microsoft.com/office/drawing/2014/main" id="{C381779F-C0D2-41ED-9945-ACF14D999E0E}"/>
              </a:ext>
            </a:extLst>
          </p:cNvPr>
          <p:cNvSpPr txBox="1">
            <a:spLocks noChangeArrowheads="1"/>
          </p:cNvSpPr>
          <p:nvPr/>
        </p:nvSpPr>
        <p:spPr bwMode="auto">
          <a:xfrm>
            <a:off x="6477000" y="1905000"/>
            <a:ext cx="1066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تفكيك</a:t>
            </a:r>
            <a:endParaRPr lang="en-US" altLang="en-US"/>
          </a:p>
        </p:txBody>
      </p:sp>
      <p:sp>
        <p:nvSpPr>
          <p:cNvPr id="387079" name="AutoShape 7">
            <a:extLst>
              <a:ext uri="{FF2B5EF4-FFF2-40B4-BE49-F238E27FC236}">
                <a16:creationId xmlns:a16="http://schemas.microsoft.com/office/drawing/2014/main" id="{E3E9A8A7-DEC8-427B-AAD2-40064C3A82D3}"/>
              </a:ext>
            </a:extLst>
          </p:cNvPr>
          <p:cNvSpPr>
            <a:spLocks noChangeArrowheads="1"/>
          </p:cNvSpPr>
          <p:nvPr/>
        </p:nvSpPr>
        <p:spPr bwMode="auto">
          <a:xfrm>
            <a:off x="990600" y="2819400"/>
            <a:ext cx="5257800" cy="2286000"/>
          </a:xfrm>
          <a:prstGeom prst="bevel">
            <a:avLst>
              <a:gd name="adj" fmla="val 125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78" name="Text Box 6">
            <a:extLst>
              <a:ext uri="{FF2B5EF4-FFF2-40B4-BE49-F238E27FC236}">
                <a16:creationId xmlns:a16="http://schemas.microsoft.com/office/drawing/2014/main" id="{C2A12ABA-B565-4D76-A0E5-25F2E7F4B7BB}"/>
              </a:ext>
            </a:extLst>
          </p:cNvPr>
          <p:cNvSpPr txBox="1">
            <a:spLocks noChangeArrowheads="1"/>
          </p:cNvSpPr>
          <p:nvPr/>
        </p:nvSpPr>
        <p:spPr bwMode="auto">
          <a:xfrm>
            <a:off x="1295400" y="3124200"/>
            <a:ext cx="44196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solidFill>
                  <a:srgbClr val="2807EF"/>
                </a:solidFill>
              </a:rPr>
              <a:t>تفكيك فرايندى است كه در آن منطقه‏ها به قسمتهاى كوچكتر تقسيم مى‏شوند</a:t>
            </a:r>
            <a:r>
              <a:rPr lang="en-US" altLang="en-US">
                <a:solidFill>
                  <a:srgbClr val="2807EF"/>
                </a:solidFill>
              </a:rPr>
              <a:t>. </a:t>
            </a:r>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2">
            <a:extLst>
              <a:ext uri="{FF2B5EF4-FFF2-40B4-BE49-F238E27FC236}">
                <a16:creationId xmlns:a16="http://schemas.microsoft.com/office/drawing/2014/main" id="{1F7477EE-E9A4-4AA1-B6B6-7776846DB586}"/>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89123" name="Text Box 3">
            <a:extLst>
              <a:ext uri="{FF2B5EF4-FFF2-40B4-BE49-F238E27FC236}">
                <a16:creationId xmlns:a16="http://schemas.microsoft.com/office/drawing/2014/main" id="{FB8466B7-ED78-41DB-AC3B-83ED8C1A3E83}"/>
              </a:ext>
            </a:extLst>
          </p:cNvPr>
          <p:cNvSpPr txBox="1">
            <a:spLocks noChangeArrowheads="1"/>
          </p:cNvSpPr>
          <p:nvPr/>
        </p:nvSpPr>
        <p:spPr bwMode="auto">
          <a:xfrm>
            <a:off x="6629400" y="1905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تعميم </a:t>
            </a:r>
            <a:endParaRPr lang="en-US" altLang="en-US"/>
          </a:p>
        </p:txBody>
      </p:sp>
      <p:sp>
        <p:nvSpPr>
          <p:cNvPr id="389124" name="Text Box 4">
            <a:extLst>
              <a:ext uri="{FF2B5EF4-FFF2-40B4-BE49-F238E27FC236}">
                <a16:creationId xmlns:a16="http://schemas.microsoft.com/office/drawing/2014/main" id="{8AAE41BC-FF9D-4166-B1C5-0E768ED9FAA1}"/>
              </a:ext>
            </a:extLst>
          </p:cNvPr>
          <p:cNvSpPr txBox="1">
            <a:spLocks noChangeArrowheads="1"/>
          </p:cNvSpPr>
          <p:nvPr/>
        </p:nvSpPr>
        <p:spPr bwMode="auto">
          <a:xfrm>
            <a:off x="457200" y="2506663"/>
            <a:ext cx="7162800" cy="2282825"/>
          </a:xfrm>
          <a:prstGeom prst="rect">
            <a:avLst/>
          </a:prstGeom>
          <a:gradFill rotWithShape="1">
            <a:gsLst>
              <a:gs pos="0">
                <a:srgbClr val="D60093"/>
              </a:gs>
              <a:gs pos="100000">
                <a:srgbClr val="D60093">
                  <a:gamma/>
                  <a:shade val="4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گرچه طبق اصطلاح تعميم مخالف تخصيص يا تفكيك به كار مى‏رود، اما از نظر روان‏شناسى اين دو مكمل يكديگرند. تعميم فرايندى است كه چند شى‏ء يا عمل در يك دسته قرار مى‏گيرند و به يك عنوان ناميده مى‏شوند. </a:t>
            </a:r>
            <a:endParaRPr lang="en-US" altLang="en-US"/>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 Box 2">
            <a:extLst>
              <a:ext uri="{FF2B5EF4-FFF2-40B4-BE49-F238E27FC236}">
                <a16:creationId xmlns:a16="http://schemas.microsoft.com/office/drawing/2014/main" id="{76DF3A19-E8D2-4FC5-91F3-EF4832C0691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91171" name="Text Box 3">
            <a:extLst>
              <a:ext uri="{FF2B5EF4-FFF2-40B4-BE49-F238E27FC236}">
                <a16:creationId xmlns:a16="http://schemas.microsoft.com/office/drawing/2014/main" id="{BDCF9E88-FAB4-4A64-8175-B44528B37FEA}"/>
              </a:ext>
            </a:extLst>
          </p:cNvPr>
          <p:cNvSpPr txBox="1">
            <a:spLocks noChangeArrowheads="1"/>
          </p:cNvSpPr>
          <p:nvPr/>
        </p:nvSpPr>
        <p:spPr bwMode="auto">
          <a:xfrm>
            <a:off x="6172200" y="1905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نوسازي</a:t>
            </a:r>
            <a:endParaRPr lang="en-US" altLang="en-US"/>
          </a:p>
        </p:txBody>
      </p:sp>
      <p:sp>
        <p:nvSpPr>
          <p:cNvPr id="391172" name="Text Box 4">
            <a:extLst>
              <a:ext uri="{FF2B5EF4-FFF2-40B4-BE49-F238E27FC236}">
                <a16:creationId xmlns:a16="http://schemas.microsoft.com/office/drawing/2014/main" id="{DF98D486-6BAC-4FEC-97C4-6727B37405AA}"/>
              </a:ext>
            </a:extLst>
          </p:cNvPr>
          <p:cNvSpPr txBox="1">
            <a:spLocks noChangeArrowheads="1"/>
          </p:cNvSpPr>
          <p:nvPr/>
        </p:nvSpPr>
        <p:spPr bwMode="auto">
          <a:xfrm>
            <a:off x="457200" y="2895600"/>
            <a:ext cx="6477000" cy="2359025"/>
          </a:xfrm>
          <a:prstGeom prst="rect">
            <a:avLst/>
          </a:prstGeom>
          <a:solidFill>
            <a:schemeClr val="hlink"/>
          </a:solidFill>
          <a:ln w="76200" cmpd="tri">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فرد، نه تنها فضاى زندگى خود را در حالت تخصيص و تعميم به صورت منطقه‏هاى نو درمى‏آورد، بلكه همراه با آن فضاى زندگيش را نيز نوسازى مى‏كند و منطقه‏هاى مربوط را در ارتباط با خود و موارد ديگر تغيير مى‏دهد.</a:t>
            </a:r>
            <a:r>
              <a:rPr lang="en-US" altLang="en-US"/>
              <a:t> </a:t>
            </a:r>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a:extLst>
              <a:ext uri="{FF2B5EF4-FFF2-40B4-BE49-F238E27FC236}">
                <a16:creationId xmlns:a16="http://schemas.microsoft.com/office/drawing/2014/main" id="{DFB4C192-CF02-4BA2-A965-F9F7DF6B0E3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93219" name="Text Box 3">
            <a:extLst>
              <a:ext uri="{FF2B5EF4-FFF2-40B4-BE49-F238E27FC236}">
                <a16:creationId xmlns:a16="http://schemas.microsoft.com/office/drawing/2014/main" id="{A848B14F-F5AF-4690-A453-9E0068A26169}"/>
              </a:ext>
            </a:extLst>
          </p:cNvPr>
          <p:cNvSpPr txBox="1">
            <a:spLocks noChangeArrowheads="1"/>
          </p:cNvSpPr>
          <p:nvPr/>
        </p:nvSpPr>
        <p:spPr bwMode="auto">
          <a:xfrm>
            <a:off x="2971800" y="19050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ar-SA" altLang="en-US"/>
              <a:t>كاربرد آموزشى نظريه ميدان شناختى</a:t>
            </a:r>
            <a:r>
              <a:rPr lang="en-US" altLang="en-US"/>
              <a:t> </a:t>
            </a:r>
          </a:p>
        </p:txBody>
      </p:sp>
      <p:sp>
        <p:nvSpPr>
          <p:cNvPr id="393220" name="Text Box 4">
            <a:extLst>
              <a:ext uri="{FF2B5EF4-FFF2-40B4-BE49-F238E27FC236}">
                <a16:creationId xmlns:a16="http://schemas.microsoft.com/office/drawing/2014/main" id="{2D1793A3-DC0E-47E4-B34A-9BDBA569585C}"/>
              </a:ext>
            </a:extLst>
          </p:cNvPr>
          <p:cNvSpPr txBox="1">
            <a:spLocks noChangeArrowheads="1"/>
          </p:cNvSpPr>
          <p:nvPr/>
        </p:nvSpPr>
        <p:spPr bwMode="auto">
          <a:xfrm>
            <a:off x="457200" y="2895600"/>
            <a:ext cx="6477000" cy="2359025"/>
          </a:xfrm>
          <a:prstGeom prst="rect">
            <a:avLst/>
          </a:prstGeom>
          <a:solidFill>
            <a:srgbClr val="FF0000"/>
          </a:solidFill>
          <a:ln w="76200" cmpd="tri">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در روش آموزشى ميدان شناختى نقش اساسى به عهده معلم است. وظيفه معلم اين است كه به رشد و پرورش شاگردان همت بگمارد تا بتوانند داراى شخصيتى هماهنگ، متعادل و مترقى شوند.</a:t>
            </a:r>
            <a:r>
              <a:rPr lang="en-US" altLang="en-US"/>
              <a:t>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DEEDE61-0E01-4EEE-9A19-A99B916C41EE}"/>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cs typeface="Zar" pitchFamily="2" charset="0"/>
              </a:rPr>
              <a:t>الف) معنادار بودن</a:t>
            </a:r>
          </a:p>
          <a:p>
            <a:pPr algn="just" rtl="1">
              <a:lnSpc>
                <a:spcPct val="150000"/>
              </a:lnSpc>
            </a:pPr>
            <a:r>
              <a:rPr lang="ar-SA" altLang="en-US" sz="2400" b="1">
                <a:effectLst/>
                <a:cs typeface="Zar" pitchFamily="2" charset="0"/>
              </a:rPr>
              <a:t>ب) تعميم‏پذيرى</a:t>
            </a:r>
          </a:p>
          <a:p>
            <a:pPr algn="just" rtl="1">
              <a:lnSpc>
                <a:spcPct val="150000"/>
              </a:lnSpc>
            </a:pPr>
            <a:r>
              <a:rPr lang="ar-SA" altLang="en-US" sz="2400" b="1">
                <a:effectLst/>
                <a:cs typeface="Zar" pitchFamily="2" charset="0"/>
              </a:rPr>
              <a:t>ج) رمزپذيرى</a:t>
            </a:r>
          </a:p>
          <a:p>
            <a:pPr algn="just" rtl="1">
              <a:lnSpc>
                <a:spcPct val="150000"/>
              </a:lnSpc>
            </a:pPr>
            <a:r>
              <a:rPr lang="ar-SA" altLang="en-US" sz="2400" b="1">
                <a:effectLst/>
                <a:cs typeface="Zar" pitchFamily="2" charset="0"/>
              </a:rPr>
              <a:t>د) عينيت و تجسم‏پذيرى</a:t>
            </a:r>
            <a:endParaRPr lang="en-US" altLang="en-US" sz="2400" b="1">
              <a:effectLst/>
              <a:cs typeface="Zar" pitchFamily="2" charset="0"/>
            </a:endParaRPr>
          </a:p>
          <a:p>
            <a:pPr algn="just" rtl="1">
              <a:lnSpc>
                <a:spcPct val="150000"/>
              </a:lnSpc>
            </a:pPr>
            <a:r>
              <a:rPr lang="fa-IR" altLang="en-US" sz="2400" b="1">
                <a:effectLst/>
                <a:cs typeface="Zar" pitchFamily="2" charset="0"/>
              </a:rPr>
              <a:t>ه) </a:t>
            </a:r>
            <a:r>
              <a:rPr lang="ar-SA" altLang="en-US" sz="2400" b="1">
                <a:effectLst/>
                <a:cs typeface="Zar" pitchFamily="2" charset="0"/>
              </a:rPr>
              <a:t> شناخت</a:t>
            </a:r>
          </a:p>
          <a:p>
            <a:pPr algn="just" rtl="1">
              <a:lnSpc>
                <a:spcPct val="150000"/>
              </a:lnSpc>
            </a:pPr>
            <a:r>
              <a:rPr lang="ar-SA" altLang="en-US" sz="2400" b="1">
                <a:effectLst/>
                <a:cs typeface="Zar" pitchFamily="2" charset="0"/>
              </a:rPr>
              <a:t>و) ساختارپذيرى</a:t>
            </a:r>
            <a:endParaRPr lang="fa-IR" altLang="en-US" sz="2400" b="1">
              <a:effectLst/>
              <a:cs typeface="Zar" pitchFamily="2" charset="0"/>
            </a:endParaRPr>
          </a:p>
          <a:p>
            <a:pPr algn="r" rtl="1">
              <a:lnSpc>
                <a:spcPct val="80000"/>
              </a:lnSpc>
              <a:buFontTx/>
              <a:buNone/>
            </a:pPr>
            <a:endParaRPr lang="en-US" altLang="en-US" sz="1000">
              <a:cs typeface="Zar" pitchFamily="2" charset="0"/>
            </a:endParaRPr>
          </a:p>
        </p:txBody>
      </p:sp>
      <p:sp>
        <p:nvSpPr>
          <p:cNvPr id="91139" name="Text Box 3">
            <a:extLst>
              <a:ext uri="{FF2B5EF4-FFF2-40B4-BE49-F238E27FC236}">
                <a16:creationId xmlns:a16="http://schemas.microsoft.com/office/drawing/2014/main" id="{9E2F6F3A-9714-4B73-976E-6345DA9E47B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 Box 2">
            <a:extLst>
              <a:ext uri="{FF2B5EF4-FFF2-40B4-BE49-F238E27FC236}">
                <a16:creationId xmlns:a16="http://schemas.microsoft.com/office/drawing/2014/main" id="{F132C6BA-9E9D-4869-9153-5BFB192DCDDB}"/>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95267" name="Text Box 3">
            <a:extLst>
              <a:ext uri="{FF2B5EF4-FFF2-40B4-BE49-F238E27FC236}">
                <a16:creationId xmlns:a16="http://schemas.microsoft.com/office/drawing/2014/main" id="{2B502A0D-58A8-4722-A67C-1274CE5F5C09}"/>
              </a:ext>
            </a:extLst>
          </p:cNvPr>
          <p:cNvSpPr txBox="1">
            <a:spLocks noChangeArrowheads="1"/>
          </p:cNvSpPr>
          <p:nvPr/>
        </p:nvSpPr>
        <p:spPr bwMode="auto">
          <a:xfrm>
            <a:off x="5029200" y="1905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وظيفة آموزشي معلم </a:t>
            </a:r>
            <a:endParaRPr lang="en-US" altLang="en-US"/>
          </a:p>
        </p:txBody>
      </p:sp>
      <p:sp>
        <p:nvSpPr>
          <p:cNvPr id="395268" name="Text Box 4">
            <a:extLst>
              <a:ext uri="{FF2B5EF4-FFF2-40B4-BE49-F238E27FC236}">
                <a16:creationId xmlns:a16="http://schemas.microsoft.com/office/drawing/2014/main" id="{0DCBDE75-0EC8-43AD-A692-878CF1349C8D}"/>
              </a:ext>
            </a:extLst>
          </p:cNvPr>
          <p:cNvSpPr txBox="1">
            <a:spLocks noChangeArrowheads="1"/>
          </p:cNvSpPr>
          <p:nvPr/>
        </p:nvSpPr>
        <p:spPr bwMode="auto">
          <a:xfrm>
            <a:off x="457200" y="2895600"/>
            <a:ext cx="6477000" cy="3089275"/>
          </a:xfrm>
          <a:prstGeom prst="rect">
            <a:avLst/>
          </a:prstGeom>
          <a:solidFill>
            <a:srgbClr val="6F58FA"/>
          </a:solidFill>
          <a:ln w="76200" cmpd="tri">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solidFill>
                  <a:srgbClr val="FF0000"/>
                </a:solidFill>
              </a:rPr>
              <a:t> </a:t>
            </a:r>
            <a:r>
              <a:rPr lang="ar-SA" altLang="en-US">
                <a:solidFill>
                  <a:srgbClr val="FFFF00"/>
                </a:solidFill>
              </a:rPr>
              <a:t>نخستين وظيفه معلم تحقيق و بررسى در بخشهاى فضاى زندگى شاگرد است.</a:t>
            </a:r>
            <a:r>
              <a:rPr lang="en-US" altLang="en-US">
                <a:solidFill>
                  <a:srgbClr val="FFFF00"/>
                </a:solidFill>
              </a:rPr>
              <a:t> </a:t>
            </a:r>
            <a:endParaRPr lang="fa-IR" altLang="en-US">
              <a:solidFill>
                <a:srgbClr val="FFFF00"/>
              </a:solidFill>
            </a:endParaRPr>
          </a:p>
          <a:p>
            <a:pPr algn="just" rtl="1">
              <a:lnSpc>
                <a:spcPct val="150000"/>
              </a:lnSpc>
              <a:spcBef>
                <a:spcPct val="50000"/>
              </a:spcBef>
            </a:pPr>
            <a:r>
              <a:rPr lang="ar-SA" altLang="en-US">
                <a:solidFill>
                  <a:srgbClr val="FFFF00"/>
                </a:solidFill>
              </a:rPr>
              <a:t>براى اينكه آموزش معلم مؤثر باشد لازم است كه ميان فضاى زندگى شاگرد و معلم و فضاهاى زندگى ديگر در كلاس فصلهاى مشتركى وجود داشته باشد.</a:t>
            </a:r>
            <a:r>
              <a:rPr lang="en-US" altLang="en-US">
                <a:solidFill>
                  <a:srgbClr val="FFFF00"/>
                </a:solidFill>
              </a:rPr>
              <a:t> </a:t>
            </a:r>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a:extLst>
              <a:ext uri="{FF2B5EF4-FFF2-40B4-BE49-F238E27FC236}">
                <a16:creationId xmlns:a16="http://schemas.microsoft.com/office/drawing/2014/main" id="{6C8B6F58-0085-4A30-8A7D-EEB7CBCF67C6}"/>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دهم:</a:t>
            </a:r>
            <a:r>
              <a:rPr lang="fa-IR" altLang="en-US" sz="2400" b="1">
                <a:solidFill>
                  <a:schemeClr val="tx1"/>
                </a:solidFill>
                <a:effectLst/>
                <a:latin typeface="Times New Roman" panose="02020603050405020304" pitchFamily="18" charset="0"/>
                <a:cs typeface="Zar" pitchFamily="2" charset="0"/>
              </a:rPr>
              <a:t> نظرية ميدان شناختي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97315" name="Text Box 3">
            <a:extLst>
              <a:ext uri="{FF2B5EF4-FFF2-40B4-BE49-F238E27FC236}">
                <a16:creationId xmlns:a16="http://schemas.microsoft.com/office/drawing/2014/main" id="{DD2B39DE-DC19-4017-A21A-A2A14185CF92}"/>
              </a:ext>
            </a:extLst>
          </p:cNvPr>
          <p:cNvSpPr txBox="1">
            <a:spLocks noChangeArrowheads="1"/>
          </p:cNvSpPr>
          <p:nvPr/>
        </p:nvSpPr>
        <p:spPr bwMode="auto">
          <a:xfrm>
            <a:off x="5029200" y="19050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وظيفة آموزشي معلم </a:t>
            </a:r>
            <a:endParaRPr lang="en-US" altLang="en-US"/>
          </a:p>
        </p:txBody>
      </p:sp>
      <p:sp>
        <p:nvSpPr>
          <p:cNvPr id="397316" name="Text Box 4">
            <a:extLst>
              <a:ext uri="{FF2B5EF4-FFF2-40B4-BE49-F238E27FC236}">
                <a16:creationId xmlns:a16="http://schemas.microsoft.com/office/drawing/2014/main" id="{D03F0BC0-3ABE-40A2-96EB-85389FD05F4B}"/>
              </a:ext>
            </a:extLst>
          </p:cNvPr>
          <p:cNvSpPr txBox="1">
            <a:spLocks noChangeArrowheads="1"/>
          </p:cNvSpPr>
          <p:nvPr/>
        </p:nvSpPr>
        <p:spPr bwMode="auto">
          <a:xfrm>
            <a:off x="381000" y="2438400"/>
            <a:ext cx="6477000" cy="1811338"/>
          </a:xfrm>
          <a:prstGeom prst="rect">
            <a:avLst/>
          </a:prstGeom>
          <a:solidFill>
            <a:schemeClr val="tx2"/>
          </a:solidFill>
          <a:ln w="76200" cmpd="tri">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solidFill>
                  <a:srgbClr val="2807EF"/>
                </a:solidFill>
              </a:rPr>
              <a:t>به عقيده روان‏شناسان ميدان شناختى معلم بايد در آموزشهايش از شيوه‏هاى پرستارى وخودكامگى هر دو پرهيز كند. </a:t>
            </a:r>
            <a:endParaRPr lang="en-US" altLang="en-US">
              <a:solidFill>
                <a:srgbClr val="2807EF"/>
              </a:solidFill>
            </a:endParaRPr>
          </a:p>
        </p:txBody>
      </p:sp>
      <p:sp>
        <p:nvSpPr>
          <p:cNvPr id="397317" name="Text Box 5">
            <a:extLst>
              <a:ext uri="{FF2B5EF4-FFF2-40B4-BE49-F238E27FC236}">
                <a16:creationId xmlns:a16="http://schemas.microsoft.com/office/drawing/2014/main" id="{B410F35C-51B5-4F13-BCAF-6EAF96406E43}"/>
              </a:ext>
            </a:extLst>
          </p:cNvPr>
          <p:cNvSpPr txBox="1">
            <a:spLocks noChangeArrowheads="1"/>
          </p:cNvSpPr>
          <p:nvPr/>
        </p:nvSpPr>
        <p:spPr bwMode="auto">
          <a:xfrm>
            <a:off x="381000" y="4437063"/>
            <a:ext cx="5486400" cy="1811337"/>
          </a:xfrm>
          <a:prstGeom prst="rect">
            <a:avLst/>
          </a:prstGeom>
          <a:gradFill rotWithShape="1">
            <a:gsLst>
              <a:gs pos="0">
                <a:schemeClr val="tx2"/>
              </a:gs>
              <a:gs pos="100000">
                <a:schemeClr val="tx2">
                  <a:gamma/>
                  <a:shade val="46275"/>
                  <a:invGamma/>
                </a:schemeClr>
              </a:gs>
            </a:gsLst>
            <a:lin ang="5400000" scaled="1"/>
          </a:gradFill>
          <a:ln w="76200" cmpd="tri">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solidFill>
                  <a:srgbClr val="2807EF"/>
                </a:solidFill>
              </a:rPr>
              <a:t>معلم مانند سرپرست آزمايشگاه است. راهنمايى بايد به گونه‏اى باشد كه در تنظيم مطالب و حل مسائل به شاگردان يارى دهد.</a:t>
            </a:r>
            <a:r>
              <a:rPr lang="en-US" altLang="en-US">
                <a:solidFill>
                  <a:srgbClr val="2807EF"/>
                </a:solidFill>
              </a:rPr>
              <a:t> </a:t>
            </a:r>
          </a:p>
        </p:txBody>
      </p:sp>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ext Box 2">
            <a:extLst>
              <a:ext uri="{FF2B5EF4-FFF2-40B4-BE49-F238E27FC236}">
                <a16:creationId xmlns:a16="http://schemas.microsoft.com/office/drawing/2014/main" id="{3C1497C9-78C1-45D1-B601-7D0230634EE3}"/>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399364" name="Text Box 4">
            <a:extLst>
              <a:ext uri="{FF2B5EF4-FFF2-40B4-BE49-F238E27FC236}">
                <a16:creationId xmlns:a16="http://schemas.microsoft.com/office/drawing/2014/main" id="{B8DA7D47-A119-4D38-A6A6-9824FF53953B}"/>
              </a:ext>
            </a:extLst>
          </p:cNvPr>
          <p:cNvSpPr txBox="1">
            <a:spLocks noChangeArrowheads="1"/>
          </p:cNvSpPr>
          <p:nvPr/>
        </p:nvSpPr>
        <p:spPr bwMode="auto">
          <a:xfrm>
            <a:off x="228600" y="2590800"/>
            <a:ext cx="7696200" cy="2647950"/>
          </a:xfrm>
          <a:prstGeom prst="rect">
            <a:avLst/>
          </a:prstGeom>
          <a:gradFill rotWithShape="1">
            <a:gsLst>
              <a:gs pos="0">
                <a:srgbClr val="D60093"/>
              </a:gs>
              <a:gs pos="100000">
                <a:srgbClr val="D60093">
                  <a:gamma/>
                  <a:shade val="46275"/>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يكى‏ديگر</a:t>
            </a:r>
            <a:r>
              <a:rPr lang="fa-IR" altLang="en-US"/>
              <a:t> </a:t>
            </a:r>
            <a:r>
              <a:rPr lang="ar-SA" altLang="en-US"/>
              <a:t>از</a:t>
            </a:r>
            <a:r>
              <a:rPr lang="fa-IR" altLang="en-US"/>
              <a:t> </a:t>
            </a:r>
            <a:r>
              <a:rPr lang="ar-SA" altLang="en-US"/>
              <a:t>نظريه‏هاى‏</a:t>
            </a:r>
            <a:r>
              <a:rPr lang="fa-IR" altLang="en-US"/>
              <a:t> </a:t>
            </a:r>
            <a:r>
              <a:rPr lang="ar-SA" altLang="en-US"/>
              <a:t>شناختى‏</a:t>
            </a:r>
            <a:r>
              <a:rPr lang="fa-IR" altLang="en-US"/>
              <a:t> </a:t>
            </a:r>
            <a:r>
              <a:rPr lang="ar-SA" altLang="en-US"/>
              <a:t>به</a:t>
            </a:r>
            <a:r>
              <a:rPr lang="fa-IR" altLang="en-US"/>
              <a:t> </a:t>
            </a:r>
            <a:r>
              <a:rPr lang="ar-SA" altLang="en-US"/>
              <a:t>‏نظريه</a:t>
            </a:r>
            <a:r>
              <a:rPr lang="fa-IR" altLang="en-US"/>
              <a:t> </a:t>
            </a:r>
            <a:r>
              <a:rPr lang="ar-SA" altLang="en-US"/>
              <a:t>‏رشدنگر</a:t>
            </a:r>
            <a:r>
              <a:rPr lang="fa-IR" altLang="en-US"/>
              <a:t> </a:t>
            </a:r>
            <a:r>
              <a:rPr lang="ar-SA" altLang="en-US"/>
              <a:t>ژان</a:t>
            </a:r>
            <a:r>
              <a:rPr lang="fa-IR" altLang="en-US"/>
              <a:t> </a:t>
            </a:r>
            <a:r>
              <a:rPr lang="ar-SA" altLang="en-US"/>
              <a:t>پياژه</a:t>
            </a:r>
            <a:r>
              <a:rPr lang="fa-IR" altLang="en-US"/>
              <a:t> </a:t>
            </a:r>
            <a:r>
              <a:rPr lang="ar-SA" altLang="en-US"/>
              <a:t>(1980-1896)شهرت</a:t>
            </a:r>
            <a:r>
              <a:rPr lang="fa-IR" altLang="en-US"/>
              <a:t> </a:t>
            </a:r>
            <a:r>
              <a:rPr lang="ar-SA" altLang="en-US"/>
              <a:t>‏داردك</a:t>
            </a:r>
            <a:r>
              <a:rPr lang="fa-IR" altLang="en-US"/>
              <a:t>ه ديد تازه اي در امر يادگيري و تربيت پديد  </a:t>
            </a:r>
            <a:r>
              <a:rPr lang="ar-SA" altLang="en-US"/>
              <a:t>مى‏آورد.</a:t>
            </a:r>
            <a:r>
              <a:rPr lang="fa-IR" altLang="en-US"/>
              <a:t> </a:t>
            </a:r>
            <a:r>
              <a:rPr lang="ar-SA" altLang="en-US"/>
              <a:t>به‏</a:t>
            </a:r>
            <a:r>
              <a:rPr lang="fa-IR" altLang="en-US"/>
              <a:t> </a:t>
            </a:r>
            <a:r>
              <a:rPr lang="ar-SA" altLang="en-US"/>
              <a:t>عقيده‏</a:t>
            </a:r>
            <a:r>
              <a:rPr lang="fa-IR" altLang="en-US"/>
              <a:t> </a:t>
            </a:r>
            <a:r>
              <a:rPr lang="ar-SA" altLang="en-US"/>
              <a:t>پياژه</a:t>
            </a:r>
            <a:r>
              <a:rPr lang="fa-IR" altLang="en-US"/>
              <a:t> </a:t>
            </a:r>
            <a:r>
              <a:rPr lang="ar-SA" altLang="en-US"/>
              <a:t>‏آگاهى‏</a:t>
            </a:r>
            <a:r>
              <a:rPr lang="fa-IR" altLang="en-US"/>
              <a:t> </a:t>
            </a:r>
            <a:r>
              <a:rPr lang="ar-SA" altLang="en-US"/>
              <a:t>از</a:t>
            </a:r>
            <a:r>
              <a:rPr lang="fa-IR" altLang="en-US"/>
              <a:t> </a:t>
            </a:r>
            <a:r>
              <a:rPr lang="ar-SA" altLang="en-US"/>
              <a:t>دوره‏ها</a:t>
            </a:r>
            <a:r>
              <a:rPr lang="fa-IR" altLang="en-US"/>
              <a:t> </a:t>
            </a:r>
            <a:r>
              <a:rPr lang="ar-SA" altLang="en-US"/>
              <a:t>و</a:t>
            </a:r>
            <a:r>
              <a:rPr lang="fa-IR" altLang="en-US"/>
              <a:t> </a:t>
            </a:r>
            <a:r>
              <a:rPr lang="ar-SA" altLang="en-US"/>
              <a:t>مرحله‏هاى رشد كودك و نوجوان براى پرورشكاران از اهميت بسيار بالايى برخوردار است.</a:t>
            </a:r>
            <a:r>
              <a:rPr lang="en-US" altLang="en-US"/>
              <a:t> </a:t>
            </a:r>
          </a:p>
          <a:p>
            <a:pPr algn="just" rtl="1"/>
            <a:endParaRPr lang="en-US" altLang="en-US"/>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ext Box 2">
            <a:extLst>
              <a:ext uri="{FF2B5EF4-FFF2-40B4-BE49-F238E27FC236}">
                <a16:creationId xmlns:a16="http://schemas.microsoft.com/office/drawing/2014/main" id="{DB657B1D-3D28-4399-B94D-F5E29947EA97}"/>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01411" name="Text Box 3">
            <a:extLst>
              <a:ext uri="{FF2B5EF4-FFF2-40B4-BE49-F238E27FC236}">
                <a16:creationId xmlns:a16="http://schemas.microsoft.com/office/drawing/2014/main" id="{79D2213A-3A9C-403D-8D65-FA1DA062029F}"/>
              </a:ext>
            </a:extLst>
          </p:cNvPr>
          <p:cNvSpPr txBox="1">
            <a:spLocks noChangeArrowheads="1"/>
          </p:cNvSpPr>
          <p:nvPr/>
        </p:nvSpPr>
        <p:spPr bwMode="auto">
          <a:xfrm>
            <a:off x="228600" y="2438400"/>
            <a:ext cx="7696200" cy="2830513"/>
          </a:xfrm>
          <a:prstGeom prst="rect">
            <a:avLst/>
          </a:prstGeom>
          <a:gradFill rotWithShape="1">
            <a:gsLst>
              <a:gs pos="0">
                <a:srgbClr val="669900"/>
              </a:gs>
              <a:gs pos="100000">
                <a:srgbClr val="6699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روش آموزشى ژان پياژه به نام خردگرايى يا رشد روانى و فكرى عنوان گرديده كه برپايه شايستگى فرد و اكتساب معلومات در داد وستد با محيط مادى و اجتماعى استوار است. به عقيده او نخستين وظيفه معلمان و پرورشكاران شناخت رشد روانى و فكرى كودكان و نوجوانان در جنبه‏هاى چهارگانه زير است</a:t>
            </a:r>
            <a:r>
              <a:rPr lang="en-US" altLang="en-US"/>
              <a:t>:</a:t>
            </a:r>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a:extLst>
              <a:ext uri="{FF2B5EF4-FFF2-40B4-BE49-F238E27FC236}">
                <a16:creationId xmlns:a16="http://schemas.microsoft.com/office/drawing/2014/main" id="{078A41B6-5F05-4105-8BF8-9480BEE2E61E}"/>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03459" name="Text Box 3">
            <a:extLst>
              <a:ext uri="{FF2B5EF4-FFF2-40B4-BE49-F238E27FC236}">
                <a16:creationId xmlns:a16="http://schemas.microsoft.com/office/drawing/2014/main" id="{3BA78B5D-CA3A-4B0C-B674-1183A8F74FE6}"/>
              </a:ext>
            </a:extLst>
          </p:cNvPr>
          <p:cNvSpPr txBox="1">
            <a:spLocks noChangeArrowheads="1"/>
          </p:cNvSpPr>
          <p:nvPr/>
        </p:nvSpPr>
        <p:spPr bwMode="auto">
          <a:xfrm>
            <a:off x="1600200" y="2746375"/>
            <a:ext cx="4343400" cy="2282825"/>
          </a:xfrm>
          <a:prstGeom prst="rect">
            <a:avLst/>
          </a:prstGeom>
          <a:gradFill rotWithShape="1">
            <a:gsLst>
              <a:gs pos="0">
                <a:srgbClr val="669900"/>
              </a:gs>
              <a:gs pos="100000">
                <a:srgbClr val="669900">
                  <a:gamma/>
                  <a:shade val="46275"/>
                  <a:invGamma/>
                </a:srgbClr>
              </a:gs>
            </a:gsLst>
            <a:path path="rect">
              <a:fillToRect r="100000" b="100000"/>
            </a:path>
          </a:gradFill>
          <a:ln>
            <a:noFill/>
          </a:ln>
          <a:effectLst>
            <a:outerShdw dist="80322" dir="1106097"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a:defRPr sz="2400">
                <a:solidFill>
                  <a:schemeClr val="tx1"/>
                </a:solidFill>
                <a:latin typeface="Times New Roman" panose="02020603050405020304" pitchFamily="18" charset="0"/>
                <a:cs typeface="Times New Roman" panose="02020603050405020304" pitchFamily="18" charset="0"/>
              </a:defRPr>
            </a:lvl1pPr>
            <a:lvl2pPr marL="914400" indent="-457200" algn="l">
              <a:defRPr sz="2400">
                <a:solidFill>
                  <a:schemeClr val="tx1"/>
                </a:solidFill>
                <a:latin typeface="Times New Roman" panose="02020603050405020304" pitchFamily="18" charset="0"/>
                <a:cs typeface="Times New Roman" panose="02020603050405020304" pitchFamily="18" charset="0"/>
              </a:defRPr>
            </a:lvl2pPr>
            <a:lvl3pPr marL="1371600" indent="-457200" algn="l">
              <a:defRPr sz="2400">
                <a:solidFill>
                  <a:schemeClr val="tx1"/>
                </a:solidFill>
                <a:latin typeface="Times New Roman" panose="02020603050405020304" pitchFamily="18" charset="0"/>
                <a:cs typeface="Times New Roman" panose="02020603050405020304" pitchFamily="18" charset="0"/>
              </a:defRPr>
            </a:lvl3pPr>
            <a:lvl4pPr marL="1828800" indent="-457200" algn="l">
              <a:defRPr sz="2400">
                <a:solidFill>
                  <a:schemeClr val="tx1"/>
                </a:solidFill>
                <a:latin typeface="Times New Roman" panose="02020603050405020304" pitchFamily="18" charset="0"/>
                <a:cs typeface="Times New Roman" panose="02020603050405020304" pitchFamily="18" charset="0"/>
              </a:defRPr>
            </a:lvl4pPr>
            <a:lvl5pPr marL="2286000" indent="-457200" algn="l">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rtl="1">
              <a:lnSpc>
                <a:spcPct val="150000"/>
              </a:lnSpc>
            </a:pPr>
            <a:r>
              <a:rPr lang="fa-IR" altLang="en-US">
                <a:cs typeface="Zar" pitchFamily="2" charset="0"/>
              </a:rPr>
              <a:t>1. </a:t>
            </a:r>
            <a:r>
              <a:rPr lang="ar-SA" altLang="en-US">
                <a:cs typeface="Zar" pitchFamily="2" charset="0"/>
              </a:rPr>
              <a:t>رشد طبيعى و زيستى‏</a:t>
            </a:r>
            <a:endParaRPr lang="fa-IR" altLang="en-US">
              <a:cs typeface="Zar" pitchFamily="2" charset="0"/>
            </a:endParaRPr>
          </a:p>
          <a:p>
            <a:pPr algn="r" rtl="1">
              <a:lnSpc>
                <a:spcPct val="150000"/>
              </a:lnSpc>
            </a:pPr>
            <a:r>
              <a:rPr lang="fa-IR" altLang="en-US">
                <a:cs typeface="Zar" pitchFamily="2" charset="0"/>
              </a:rPr>
              <a:t>2. </a:t>
            </a:r>
            <a:r>
              <a:rPr lang="ar-SA" altLang="en-US">
                <a:cs typeface="Zar" pitchFamily="2" charset="0"/>
              </a:rPr>
              <a:t>تجربه در محيط مادى و فيزيكى‏</a:t>
            </a:r>
            <a:endParaRPr lang="fa-IR" altLang="en-US">
              <a:cs typeface="Zar" pitchFamily="2" charset="0"/>
            </a:endParaRPr>
          </a:p>
          <a:p>
            <a:pPr algn="r" rtl="1">
              <a:lnSpc>
                <a:spcPct val="150000"/>
              </a:lnSpc>
            </a:pPr>
            <a:r>
              <a:rPr lang="fa-IR" altLang="en-US">
                <a:cs typeface="Zar" pitchFamily="2" charset="0"/>
              </a:rPr>
              <a:t>3. </a:t>
            </a:r>
            <a:r>
              <a:rPr lang="ar-SA" altLang="en-US">
                <a:cs typeface="Zar" pitchFamily="2" charset="0"/>
              </a:rPr>
              <a:t>تجربه در محيط اجتماع</a:t>
            </a:r>
            <a:r>
              <a:rPr lang="fa-IR" altLang="en-US">
                <a:cs typeface="Zar" pitchFamily="2" charset="0"/>
              </a:rPr>
              <a:t>ي </a:t>
            </a:r>
          </a:p>
          <a:p>
            <a:pPr algn="r" rtl="1">
              <a:lnSpc>
                <a:spcPct val="150000"/>
              </a:lnSpc>
            </a:pPr>
            <a:r>
              <a:rPr lang="fa-IR" altLang="en-US">
                <a:cs typeface="Zar" pitchFamily="2" charset="0"/>
              </a:rPr>
              <a:t>4. </a:t>
            </a:r>
            <a:r>
              <a:rPr lang="en-US" altLang="en-US">
                <a:cs typeface="Zar" pitchFamily="2" charset="0"/>
              </a:rPr>
              <a:t> </a:t>
            </a:r>
            <a:r>
              <a:rPr lang="ar-SA" altLang="en-US">
                <a:cs typeface="Zar" pitchFamily="2" charset="0"/>
              </a:rPr>
              <a:t>تعادل‏</a:t>
            </a:r>
            <a:endParaRPr lang="en-US" altLang="en-US">
              <a:cs typeface="Zar" pitchFamily="2" charset="0"/>
            </a:endParaRPr>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ext Box 2">
            <a:extLst>
              <a:ext uri="{FF2B5EF4-FFF2-40B4-BE49-F238E27FC236}">
                <a16:creationId xmlns:a16="http://schemas.microsoft.com/office/drawing/2014/main" id="{BF397C5F-5A97-477F-8055-6FD5BE7CAC79}"/>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05507" name="Text Box 3">
            <a:extLst>
              <a:ext uri="{FF2B5EF4-FFF2-40B4-BE49-F238E27FC236}">
                <a16:creationId xmlns:a16="http://schemas.microsoft.com/office/drawing/2014/main" id="{86D5F6D2-B9C5-4AA7-8D2E-B473ABF737D2}"/>
              </a:ext>
            </a:extLst>
          </p:cNvPr>
          <p:cNvSpPr txBox="1">
            <a:spLocks noChangeArrowheads="1"/>
          </p:cNvSpPr>
          <p:nvPr/>
        </p:nvSpPr>
        <p:spPr bwMode="auto">
          <a:xfrm>
            <a:off x="838200" y="3048000"/>
            <a:ext cx="6172200" cy="2887663"/>
          </a:xfrm>
          <a:prstGeom prst="rect">
            <a:avLst/>
          </a:prstGeom>
          <a:gradFill rotWithShape="1">
            <a:gsLst>
              <a:gs pos="0">
                <a:srgbClr val="6600CC"/>
              </a:gs>
              <a:gs pos="100000">
                <a:srgbClr val="6600CC">
                  <a:gamma/>
                  <a:shade val="46275"/>
                  <a:invGamma/>
                </a:srgbClr>
              </a:gs>
            </a:gsLst>
            <a:path path="rect">
              <a:fillToRect r="100000" b="100000"/>
            </a:path>
          </a:gra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پياژه اساس كار و پژوهشهاى روان‏شناسى خود را با توجه به موردهاى بالا به دوره‏ها و مرحله‏هاى رشد ذهنى اختصاص مى‏دهد. به نظر او رشد هوش و توانايى ذهنى و فكرى كودكان و نوجوانان در طى چهار دوره عمده تكامل مى‏يابد.</a:t>
            </a:r>
            <a:r>
              <a:rPr lang="en-US" altLang="en-US"/>
              <a:t> </a:t>
            </a:r>
          </a:p>
        </p:txBody>
      </p:sp>
      <p:sp>
        <p:nvSpPr>
          <p:cNvPr id="405508" name="Text Box 4">
            <a:extLst>
              <a:ext uri="{FF2B5EF4-FFF2-40B4-BE49-F238E27FC236}">
                <a16:creationId xmlns:a16="http://schemas.microsoft.com/office/drawing/2014/main" id="{330787E2-614C-4A7C-9B9A-B4D6C40728D6}"/>
              </a:ext>
            </a:extLst>
          </p:cNvPr>
          <p:cNvSpPr txBox="1">
            <a:spLocks noChangeArrowheads="1"/>
          </p:cNvSpPr>
          <p:nvPr/>
        </p:nvSpPr>
        <p:spPr bwMode="auto">
          <a:xfrm>
            <a:off x="2819400" y="1897063"/>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ar-SA" altLang="en-US"/>
              <a:t>دوره‏هاى مختلف رشد از ديدگاه پياژه‏</a:t>
            </a:r>
            <a:r>
              <a:rPr lang="en-US" altLang="en-US"/>
              <a:t> </a:t>
            </a:r>
          </a:p>
        </p:txBody>
      </p:sp>
    </p:spTree>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a:extLst>
              <a:ext uri="{FF2B5EF4-FFF2-40B4-BE49-F238E27FC236}">
                <a16:creationId xmlns:a16="http://schemas.microsoft.com/office/drawing/2014/main" id="{37874C79-FEE6-411C-9CB0-A16397D82EB7}"/>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07555" name="Text Box 3">
            <a:extLst>
              <a:ext uri="{FF2B5EF4-FFF2-40B4-BE49-F238E27FC236}">
                <a16:creationId xmlns:a16="http://schemas.microsoft.com/office/drawing/2014/main" id="{36C06AA0-F0E6-402D-92B7-AC398231D628}"/>
              </a:ext>
            </a:extLst>
          </p:cNvPr>
          <p:cNvSpPr txBox="1">
            <a:spLocks noChangeArrowheads="1"/>
          </p:cNvSpPr>
          <p:nvPr/>
        </p:nvSpPr>
        <p:spPr bwMode="auto">
          <a:xfrm>
            <a:off x="838200" y="3048000"/>
            <a:ext cx="6172200" cy="2339975"/>
          </a:xfrm>
          <a:prstGeom prst="rect">
            <a:avLst/>
          </a:prstGeom>
          <a:gradFill rotWithShape="1">
            <a:gsLst>
              <a:gs pos="0">
                <a:srgbClr val="6600CC"/>
              </a:gs>
              <a:gs pos="100000">
                <a:srgbClr val="6600CC">
                  <a:gamma/>
                  <a:shade val="46275"/>
                  <a:invGamma/>
                </a:srgbClr>
              </a:gs>
            </a:gsLst>
            <a:path path="rect">
              <a:fillToRect r="100000" b="100000"/>
            </a:path>
          </a:gradFill>
          <a:ln w="571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pPr>
            <a:r>
              <a:rPr lang="fa-IR" altLang="en-US"/>
              <a:t>1.</a:t>
            </a:r>
            <a:r>
              <a:rPr lang="en-US" altLang="en-US"/>
              <a:t> </a:t>
            </a:r>
            <a:r>
              <a:rPr lang="ar-SA" altLang="en-US"/>
              <a:t>دوره اول:</a:t>
            </a:r>
            <a:r>
              <a:rPr lang="fa-IR" altLang="en-US"/>
              <a:t> </a:t>
            </a:r>
            <a:r>
              <a:rPr lang="ar-SA" altLang="en-US"/>
              <a:t> حسى و حركتى </a:t>
            </a:r>
            <a:r>
              <a:rPr lang="en-US" altLang="en-US"/>
              <a:t>)</a:t>
            </a:r>
            <a:r>
              <a:rPr lang="ar-SA" altLang="en-US"/>
              <a:t>از تولد تا 2 سالگى </a:t>
            </a:r>
            <a:r>
              <a:rPr lang="en-US" altLang="en-US"/>
              <a:t>(</a:t>
            </a:r>
          </a:p>
          <a:p>
            <a:pPr rtl="1">
              <a:lnSpc>
                <a:spcPct val="150000"/>
              </a:lnSpc>
            </a:pPr>
            <a:r>
              <a:rPr lang="fa-IR" altLang="en-US"/>
              <a:t>2. د</a:t>
            </a:r>
            <a:r>
              <a:rPr lang="ar-SA" altLang="en-US"/>
              <a:t>وره دوم:</a:t>
            </a:r>
            <a:r>
              <a:rPr lang="fa-IR" altLang="en-US"/>
              <a:t> </a:t>
            </a:r>
            <a:r>
              <a:rPr lang="ar-SA" altLang="en-US"/>
              <a:t> قبل از عمليات عينى </a:t>
            </a:r>
            <a:r>
              <a:rPr lang="en-US" altLang="en-US"/>
              <a:t>)</a:t>
            </a:r>
            <a:r>
              <a:rPr lang="ar-SA" altLang="en-US"/>
              <a:t>از 3 تا 7 سالگى</a:t>
            </a:r>
            <a:r>
              <a:rPr lang="en-US" altLang="en-US"/>
              <a:t>(</a:t>
            </a:r>
          </a:p>
          <a:p>
            <a:pPr rtl="1">
              <a:lnSpc>
                <a:spcPct val="150000"/>
              </a:lnSpc>
            </a:pPr>
            <a:r>
              <a:rPr lang="fa-IR" altLang="en-US"/>
              <a:t>3. </a:t>
            </a:r>
            <a:r>
              <a:rPr lang="en-US" altLang="en-US"/>
              <a:t> </a:t>
            </a:r>
            <a:r>
              <a:rPr lang="ar-SA" altLang="en-US"/>
              <a:t>دوره سوم: </a:t>
            </a:r>
            <a:r>
              <a:rPr lang="fa-IR" altLang="en-US"/>
              <a:t> </a:t>
            </a:r>
            <a:r>
              <a:rPr lang="ar-SA" altLang="en-US"/>
              <a:t>عمليات عينى</a:t>
            </a:r>
            <a:r>
              <a:rPr lang="en-US" altLang="en-US"/>
              <a:t>)</a:t>
            </a:r>
            <a:r>
              <a:rPr lang="ar-SA" altLang="en-US"/>
              <a:t>از 7 تا 11 سالگى</a:t>
            </a:r>
            <a:r>
              <a:rPr lang="en-US" altLang="en-US"/>
              <a:t>(</a:t>
            </a:r>
          </a:p>
          <a:p>
            <a:pPr rtl="1">
              <a:lnSpc>
                <a:spcPct val="150000"/>
              </a:lnSpc>
            </a:pPr>
            <a:r>
              <a:rPr lang="fa-IR" altLang="en-US"/>
              <a:t>4. </a:t>
            </a:r>
            <a:r>
              <a:rPr lang="en-US" altLang="en-US"/>
              <a:t> </a:t>
            </a:r>
            <a:r>
              <a:rPr lang="ar-SA" altLang="en-US"/>
              <a:t>دوره چهارم:</a:t>
            </a:r>
            <a:r>
              <a:rPr lang="fa-IR" altLang="en-US"/>
              <a:t> </a:t>
            </a:r>
            <a:r>
              <a:rPr lang="ar-SA" altLang="en-US"/>
              <a:t> عمليات صورى </a:t>
            </a:r>
            <a:r>
              <a:rPr lang="en-US" altLang="en-US"/>
              <a:t>)</a:t>
            </a:r>
            <a:r>
              <a:rPr lang="ar-SA" altLang="en-US"/>
              <a:t>از 12 تا 16 سالگى</a:t>
            </a:r>
            <a:r>
              <a:rPr lang="en-US" altLang="en-US"/>
              <a:t>( </a:t>
            </a:r>
          </a:p>
        </p:txBody>
      </p:sp>
      <p:sp>
        <p:nvSpPr>
          <p:cNvPr id="407556" name="Text Box 4">
            <a:extLst>
              <a:ext uri="{FF2B5EF4-FFF2-40B4-BE49-F238E27FC236}">
                <a16:creationId xmlns:a16="http://schemas.microsoft.com/office/drawing/2014/main" id="{E5D39777-B912-4FA3-B278-73148552027B}"/>
              </a:ext>
            </a:extLst>
          </p:cNvPr>
          <p:cNvSpPr txBox="1">
            <a:spLocks noChangeArrowheads="1"/>
          </p:cNvSpPr>
          <p:nvPr/>
        </p:nvSpPr>
        <p:spPr bwMode="auto">
          <a:xfrm>
            <a:off x="2819400" y="1897063"/>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ar-SA"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دوره‏هاى مختلف رشد از ديدگاه پياژه</a:t>
            </a:r>
            <a:r>
              <a:rPr lang="ar-SA" altLang="en-US"/>
              <a:t>‏</a:t>
            </a:r>
            <a:r>
              <a:rPr lang="en-US" altLang="en-US"/>
              <a:t> </a:t>
            </a:r>
          </a:p>
        </p:txBody>
      </p:sp>
    </p:spTree>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a:extLst>
              <a:ext uri="{FF2B5EF4-FFF2-40B4-BE49-F238E27FC236}">
                <a16:creationId xmlns:a16="http://schemas.microsoft.com/office/drawing/2014/main" id="{4D3A0C88-049B-460F-BF86-2997898C444F}"/>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09603" name="Text Box 3">
            <a:extLst>
              <a:ext uri="{FF2B5EF4-FFF2-40B4-BE49-F238E27FC236}">
                <a16:creationId xmlns:a16="http://schemas.microsoft.com/office/drawing/2014/main" id="{F1EBFB25-84C5-4C6B-8E55-AA7EB2B9C9EA}"/>
              </a:ext>
            </a:extLst>
          </p:cNvPr>
          <p:cNvSpPr txBox="1">
            <a:spLocks noChangeArrowheads="1"/>
          </p:cNvSpPr>
          <p:nvPr/>
        </p:nvSpPr>
        <p:spPr bwMode="auto">
          <a:xfrm>
            <a:off x="609600" y="3048000"/>
            <a:ext cx="6019800" cy="2868613"/>
          </a:xfrm>
          <a:prstGeom prst="rect">
            <a:avLst/>
          </a:prstGeom>
          <a:gradFill rotWithShape="1">
            <a:gsLst>
              <a:gs pos="0">
                <a:srgbClr val="FF9900">
                  <a:gamma/>
                  <a:shade val="46275"/>
                  <a:invGamma/>
                </a:srgbClr>
              </a:gs>
              <a:gs pos="100000">
                <a:srgbClr val="FF9900"/>
              </a:gs>
            </a:gsLst>
            <a:lin ang="18900000" scaled="1"/>
          </a:gra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اين دوره از تولد تا 2 سالگى ادامه دارد و با رشد تواناييهاى كودك در ادراك امور ساده و فعاليتهاى جنبشى مشخص مى‏گردد. در اين دوره كودك به تدريج از حركات بازتابى نوزادى دست مى‏كشد و به اعمال سازمان يافته مى‏پردازد</a:t>
            </a:r>
            <a:r>
              <a:rPr lang="en-US" altLang="en-US"/>
              <a:t>.</a:t>
            </a:r>
          </a:p>
        </p:txBody>
      </p:sp>
      <p:sp>
        <p:nvSpPr>
          <p:cNvPr id="409604" name="Text Box 4">
            <a:extLst>
              <a:ext uri="{FF2B5EF4-FFF2-40B4-BE49-F238E27FC236}">
                <a16:creationId xmlns:a16="http://schemas.microsoft.com/office/drawing/2014/main" id="{636FB0BB-E800-491D-B38D-141220CDB95D}"/>
              </a:ext>
            </a:extLst>
          </p:cNvPr>
          <p:cNvSpPr txBox="1">
            <a:spLocks noChangeArrowheads="1"/>
          </p:cNvSpPr>
          <p:nvPr/>
        </p:nvSpPr>
        <p:spPr bwMode="auto">
          <a:xfrm>
            <a:off x="4953000" y="20494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a:t>دوره حسى و حركتى</a:t>
            </a:r>
            <a:r>
              <a:rPr lang="en-US" altLang="en-US"/>
              <a:t> </a:t>
            </a:r>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a:extLst>
              <a:ext uri="{FF2B5EF4-FFF2-40B4-BE49-F238E27FC236}">
                <a16:creationId xmlns:a16="http://schemas.microsoft.com/office/drawing/2014/main" id="{7EF7CF5F-CCAE-449C-BCE8-1FFFCFE6487D}"/>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11651" name="Text Box 3">
            <a:extLst>
              <a:ext uri="{FF2B5EF4-FFF2-40B4-BE49-F238E27FC236}">
                <a16:creationId xmlns:a16="http://schemas.microsoft.com/office/drawing/2014/main" id="{99F61755-DEC6-4869-9CCE-14A90C6F7E02}"/>
              </a:ext>
            </a:extLst>
          </p:cNvPr>
          <p:cNvSpPr txBox="1">
            <a:spLocks noChangeArrowheads="1"/>
          </p:cNvSpPr>
          <p:nvPr/>
        </p:nvSpPr>
        <p:spPr bwMode="auto">
          <a:xfrm>
            <a:off x="304800" y="2895600"/>
            <a:ext cx="7086600" cy="3378200"/>
          </a:xfrm>
          <a:prstGeom prst="rect">
            <a:avLst/>
          </a:prstGeom>
          <a:gradFill rotWithShape="1">
            <a:gsLst>
              <a:gs pos="0">
                <a:srgbClr val="D60093"/>
              </a:gs>
              <a:gs pos="100000">
                <a:srgbClr val="D60093">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در آغاز اين دوره، يعنى از 2 تا4 سالگى كودك زبان مى‏گشايد و رفته رفته با معناى الفاظ آشنايى پيدا مى‏كند و مفهوم رويدادها و اشيا را در واحدهاى نمادى سازمان مى‏دهد، اما اغلب واژه‏ها را به‏طور نادرست و شكسته به كار مى‏برد. به عقيده پياژه كودك در اين مرحله براى درك روابط پيچيده الفاظ و واژه‏ها نياز فراوانى به تجربه‏هاى درست و شايسته زبان آموزى دارد</a:t>
            </a:r>
            <a:r>
              <a:rPr lang="en-US" altLang="en-US"/>
              <a:t>.</a:t>
            </a:r>
          </a:p>
        </p:txBody>
      </p:sp>
      <p:sp>
        <p:nvSpPr>
          <p:cNvPr id="411652" name="Text Box 4">
            <a:extLst>
              <a:ext uri="{FF2B5EF4-FFF2-40B4-BE49-F238E27FC236}">
                <a16:creationId xmlns:a16="http://schemas.microsoft.com/office/drawing/2014/main" id="{6C30A22C-315A-4DFE-A161-8C3FBD6D0FF6}"/>
              </a:ext>
            </a:extLst>
          </p:cNvPr>
          <p:cNvSpPr txBox="1">
            <a:spLocks noChangeArrowheads="1"/>
          </p:cNvSpPr>
          <p:nvPr/>
        </p:nvSpPr>
        <p:spPr bwMode="auto">
          <a:xfrm>
            <a:off x="4419600" y="2049463"/>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a:t>دوره </a:t>
            </a:r>
            <a:r>
              <a:rPr lang="fa-IR" altLang="en-US"/>
              <a:t>قبل از عمليات عيني </a:t>
            </a:r>
            <a:r>
              <a:rPr lang="en-US" altLang="en-US"/>
              <a:t> </a:t>
            </a:r>
          </a:p>
        </p:txBody>
      </p:sp>
    </p:spTree>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a:extLst>
              <a:ext uri="{FF2B5EF4-FFF2-40B4-BE49-F238E27FC236}">
                <a16:creationId xmlns:a16="http://schemas.microsoft.com/office/drawing/2014/main" id="{5E0E4950-00F3-427A-9BCE-602D68E8D756}"/>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13699" name="Text Box 3">
            <a:extLst>
              <a:ext uri="{FF2B5EF4-FFF2-40B4-BE49-F238E27FC236}">
                <a16:creationId xmlns:a16="http://schemas.microsoft.com/office/drawing/2014/main" id="{FE3DA2AF-E945-4456-8319-3D4EBB4F357B}"/>
              </a:ext>
            </a:extLst>
          </p:cNvPr>
          <p:cNvSpPr txBox="1">
            <a:spLocks noChangeArrowheads="1"/>
          </p:cNvSpPr>
          <p:nvPr/>
        </p:nvSpPr>
        <p:spPr bwMode="auto">
          <a:xfrm>
            <a:off x="457200" y="3124200"/>
            <a:ext cx="7086600" cy="2830513"/>
          </a:xfrm>
          <a:prstGeom prst="rect">
            <a:avLst/>
          </a:prstGeom>
          <a:gradFill rotWithShape="1">
            <a:gsLst>
              <a:gs pos="0">
                <a:srgbClr val="FF3399"/>
              </a:gs>
              <a:gs pos="50000">
                <a:srgbClr val="FF3399">
                  <a:gamma/>
                  <a:shade val="46275"/>
                  <a:invGamma/>
                </a:srgbClr>
              </a:gs>
              <a:gs pos="100000">
                <a:srgbClr val="FF3399"/>
              </a:gs>
            </a:gsLst>
            <a:lin ang="5400000" scaled="1"/>
          </a:gra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en-US" altLang="en-US"/>
              <a:t>   </a:t>
            </a:r>
            <a:r>
              <a:rPr lang="ar-SA" altLang="en-US"/>
              <a:t>ادراك بدون كلام، يعنى بدون وسيله نمادى سبب مى‏شود كه كودك تصور نادرستى از جهان پيرامون خود داشته باشد. پيشرفت زبان وسيله مؤثرى براى رشد فكر كودك است كه درباره شناخت اشيا بر يك صفت متمركز مى‏شود وصفات ديگر از نظر او پنهان مى‏مانند. </a:t>
            </a:r>
            <a:endParaRPr lang="en-US" altLang="en-US"/>
          </a:p>
        </p:txBody>
      </p:sp>
      <p:sp>
        <p:nvSpPr>
          <p:cNvPr id="413700" name="Text Box 4">
            <a:extLst>
              <a:ext uri="{FF2B5EF4-FFF2-40B4-BE49-F238E27FC236}">
                <a16:creationId xmlns:a16="http://schemas.microsoft.com/office/drawing/2014/main" id="{21AF5526-3B4C-47B8-8E3A-5F80C2D17C51}"/>
              </a:ext>
            </a:extLst>
          </p:cNvPr>
          <p:cNvSpPr txBox="1">
            <a:spLocks noChangeArrowheads="1"/>
          </p:cNvSpPr>
          <p:nvPr/>
        </p:nvSpPr>
        <p:spPr bwMode="auto">
          <a:xfrm>
            <a:off x="4419600" y="1828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دوره </a:t>
            </a: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قبل از عمليات عيني </a:t>
            </a:r>
            <a:r>
              <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 Box 3">
            <a:extLst>
              <a:ext uri="{FF2B5EF4-FFF2-40B4-BE49-F238E27FC236}">
                <a16:creationId xmlns:a16="http://schemas.microsoft.com/office/drawing/2014/main" id="{D41F7254-693B-46B0-98A4-8DC61E7B915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92164" name="Rectangle 4">
            <a:extLst>
              <a:ext uri="{FF2B5EF4-FFF2-40B4-BE49-F238E27FC236}">
                <a16:creationId xmlns:a16="http://schemas.microsoft.com/office/drawing/2014/main" id="{66F3A686-5728-4512-A752-B07FF2FF5657}"/>
              </a:ext>
            </a:extLst>
          </p:cNvPr>
          <p:cNvSpPr>
            <a:spLocks noChangeArrowheads="1"/>
          </p:cNvSpPr>
          <p:nvPr/>
        </p:nvSpPr>
        <p:spPr bwMode="auto">
          <a:xfrm>
            <a:off x="609600" y="2209800"/>
            <a:ext cx="7391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solidFill>
                  <a:srgbClr val="FF0000"/>
                </a:solidFill>
              </a:rPr>
              <a:t>5. اهميت توجه</a:t>
            </a:r>
          </a:p>
          <a:p>
            <a:pPr algn="just" rtl="1">
              <a:lnSpc>
                <a:spcPct val="150000"/>
              </a:lnSpc>
            </a:pPr>
            <a:r>
              <a:rPr lang="fa-IR" altLang="en-US">
                <a:solidFill>
                  <a:srgbClr val="660066"/>
                </a:solidFill>
              </a:rPr>
              <a:t>6. پاداش و تقويت</a:t>
            </a:r>
            <a:r>
              <a:rPr lang="fa-IR" altLang="en-US"/>
              <a:t> </a:t>
            </a:r>
          </a:p>
          <a:p>
            <a:pPr algn="just" rtl="1">
              <a:lnSpc>
                <a:spcPct val="150000"/>
              </a:lnSpc>
            </a:pPr>
            <a:r>
              <a:rPr lang="fa-IR" altLang="en-US"/>
              <a:t>	</a:t>
            </a:r>
            <a:r>
              <a:rPr lang="ar-SA" altLang="en-US"/>
              <a:t>در نظريه شرطى ثورندايك يا وابسته‏گرايى وقتى رفتار پاسخ مطلوب محرك باشد پاداش نتيجه اين ارتباط است و در نظريه بازتابى پاولف عامل تقويتى همراه شدن محرك اصلى و قويتر با محرك جديد است. </a:t>
            </a:r>
            <a:endParaRPr lang="en-US" altLang="en-US" b="0"/>
          </a:p>
        </p:txBody>
      </p:sp>
    </p:spTree>
  </p:cSld>
  <p:clrMapOvr>
    <a:masterClrMapping/>
  </p:clrMapOvr>
  <p:transition spd="slow"/>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a:extLst>
              <a:ext uri="{FF2B5EF4-FFF2-40B4-BE49-F238E27FC236}">
                <a16:creationId xmlns:a16="http://schemas.microsoft.com/office/drawing/2014/main" id="{7791C1D0-934D-4FA1-8156-62E5B9BD9DCF}"/>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15747" name="Text Box 3">
            <a:extLst>
              <a:ext uri="{FF2B5EF4-FFF2-40B4-BE49-F238E27FC236}">
                <a16:creationId xmlns:a16="http://schemas.microsoft.com/office/drawing/2014/main" id="{7418D924-FBA8-401E-A7C7-CFD9149151B5}"/>
              </a:ext>
            </a:extLst>
          </p:cNvPr>
          <p:cNvSpPr txBox="1">
            <a:spLocks noChangeArrowheads="1"/>
          </p:cNvSpPr>
          <p:nvPr/>
        </p:nvSpPr>
        <p:spPr bwMode="auto">
          <a:xfrm>
            <a:off x="457200" y="2819400"/>
            <a:ext cx="7086600" cy="3378200"/>
          </a:xfrm>
          <a:prstGeom prst="rect">
            <a:avLst/>
          </a:prstGeom>
          <a:gradFill rotWithShape="1">
            <a:gsLst>
              <a:gs pos="0">
                <a:srgbClr val="FF66FF"/>
              </a:gs>
              <a:gs pos="50000">
                <a:srgbClr val="FF66FF">
                  <a:gamma/>
                  <a:shade val="46275"/>
                  <a:invGamma/>
                </a:srgbClr>
              </a:gs>
              <a:gs pos="100000">
                <a:srgbClr val="FF66FF"/>
              </a:gs>
            </a:gsLst>
            <a:lin ang="5400000" scaled="1"/>
          </a:gra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en-US" altLang="en-US"/>
              <a:t>   </a:t>
            </a:r>
            <a:r>
              <a:rPr lang="ar-SA" altLang="en-US"/>
              <a:t> اين امر را پياژه يكسوگرايى ناميده است كه به سبب ناتوانى كودك در نگهداشت عدد، اندازه و حجم پديد</a:t>
            </a:r>
            <a:r>
              <a:rPr lang="en-US" altLang="en-US"/>
              <a:t>  </a:t>
            </a:r>
            <a:r>
              <a:rPr lang="ar-SA" altLang="en-US"/>
              <a:t>مى‏آيد. </a:t>
            </a:r>
            <a:endParaRPr lang="en-US" altLang="en-US"/>
          </a:p>
          <a:p>
            <a:pPr algn="just" rtl="1">
              <a:lnSpc>
                <a:spcPct val="150000"/>
              </a:lnSpc>
            </a:pPr>
            <a:r>
              <a:rPr lang="ar-SA" altLang="en-US"/>
              <a:t>در اين دوره ادراك كودك كاملاً مقيد و يك بُعدى است، ولى در پايان اين دوره به تدريج به تواناييهاى ديگر دست مى‏يابد و در اين هنگام است كه ويژگيهاى سوواگرايى يا خروج از</a:t>
            </a:r>
            <a:r>
              <a:rPr lang="en-US" altLang="en-US"/>
              <a:t> </a:t>
            </a:r>
            <a:r>
              <a:rPr lang="ar-SA" altLang="en-US"/>
              <a:t>يك بُعدى بودن ونگهداشت پديدار مى‏شوند</a:t>
            </a:r>
            <a:r>
              <a:rPr lang="en-US" altLang="en-US"/>
              <a:t>.</a:t>
            </a:r>
          </a:p>
        </p:txBody>
      </p:sp>
      <p:sp>
        <p:nvSpPr>
          <p:cNvPr id="415748" name="Text Box 4">
            <a:extLst>
              <a:ext uri="{FF2B5EF4-FFF2-40B4-BE49-F238E27FC236}">
                <a16:creationId xmlns:a16="http://schemas.microsoft.com/office/drawing/2014/main" id="{5D621324-FD9E-472E-B320-92DD3731020C}"/>
              </a:ext>
            </a:extLst>
          </p:cNvPr>
          <p:cNvSpPr txBox="1">
            <a:spLocks noChangeArrowheads="1"/>
          </p:cNvSpPr>
          <p:nvPr/>
        </p:nvSpPr>
        <p:spPr bwMode="auto">
          <a:xfrm>
            <a:off x="4419600" y="1828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دوره </a:t>
            </a: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قبل از عمليات عيني </a:t>
            </a:r>
            <a:r>
              <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p>
        </p:txBody>
      </p:sp>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a:extLst>
              <a:ext uri="{FF2B5EF4-FFF2-40B4-BE49-F238E27FC236}">
                <a16:creationId xmlns:a16="http://schemas.microsoft.com/office/drawing/2014/main" id="{D9255051-6726-4DA0-BE33-66002890782E}"/>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17795" name="Text Box 3">
            <a:extLst>
              <a:ext uri="{FF2B5EF4-FFF2-40B4-BE49-F238E27FC236}">
                <a16:creationId xmlns:a16="http://schemas.microsoft.com/office/drawing/2014/main" id="{C69A5C1E-7EAA-497E-837C-DA91C1AA28F1}"/>
              </a:ext>
            </a:extLst>
          </p:cNvPr>
          <p:cNvSpPr txBox="1">
            <a:spLocks noChangeArrowheads="1"/>
          </p:cNvSpPr>
          <p:nvPr/>
        </p:nvSpPr>
        <p:spPr bwMode="auto">
          <a:xfrm>
            <a:off x="533400" y="2895600"/>
            <a:ext cx="7086600" cy="2830513"/>
          </a:xfrm>
          <a:prstGeom prst="rect">
            <a:avLst/>
          </a:prstGeom>
          <a:gradFill rotWithShape="1">
            <a:gsLst>
              <a:gs pos="0">
                <a:srgbClr val="6600CC"/>
              </a:gs>
              <a:gs pos="100000">
                <a:srgbClr val="6600CC">
                  <a:gamma/>
                  <a:shade val="46275"/>
                  <a:invGamma/>
                </a:srgbClr>
              </a:gs>
            </a:gsLst>
            <a:path path="shape">
              <a:fillToRect l="50000" t="50000" r="50000" b="50000"/>
            </a:path>
          </a:gra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en-US" altLang="en-US"/>
              <a:t>   </a:t>
            </a:r>
            <a:r>
              <a:rPr lang="ar-SA" altLang="en-US"/>
              <a:t> اين دوره كه 7 تا 11 سالگى را دربرمى‏گيرد در رشد فكرى كودك تغيير و تحول چشمگيرى پديدار مى‏شود، از ناتوانيهاى ادراكى و استدلال و از حالتهاى خود مدارى كودك به‏طور آشكار كاسته مى‏شود. براساس تجربه‏هاى قبلى فعاليتهاى او در جهت امور عينى به كار مى‏رود. </a:t>
            </a:r>
            <a:endParaRPr lang="en-US" altLang="en-US"/>
          </a:p>
        </p:txBody>
      </p:sp>
      <p:sp>
        <p:nvSpPr>
          <p:cNvPr id="417796" name="Text Box 4">
            <a:extLst>
              <a:ext uri="{FF2B5EF4-FFF2-40B4-BE49-F238E27FC236}">
                <a16:creationId xmlns:a16="http://schemas.microsoft.com/office/drawing/2014/main" id="{C5054D6A-0FBB-4D28-96F5-AD02A45987E4}"/>
              </a:ext>
            </a:extLst>
          </p:cNvPr>
          <p:cNvSpPr txBox="1">
            <a:spLocks noChangeArrowheads="1"/>
          </p:cNvSpPr>
          <p:nvPr/>
        </p:nvSpPr>
        <p:spPr bwMode="auto">
          <a:xfrm>
            <a:off x="53340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دوره عمليات عيني</a:t>
            </a: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ext Box 2">
            <a:extLst>
              <a:ext uri="{FF2B5EF4-FFF2-40B4-BE49-F238E27FC236}">
                <a16:creationId xmlns:a16="http://schemas.microsoft.com/office/drawing/2014/main" id="{8629E090-D4C1-4A38-90B7-3F4A8B3E884A}"/>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19843" name="Text Box 3">
            <a:extLst>
              <a:ext uri="{FF2B5EF4-FFF2-40B4-BE49-F238E27FC236}">
                <a16:creationId xmlns:a16="http://schemas.microsoft.com/office/drawing/2014/main" id="{1CBE44CF-6F10-4681-9310-9D4667D6EED8}"/>
              </a:ext>
            </a:extLst>
          </p:cNvPr>
          <p:cNvSpPr txBox="1">
            <a:spLocks noChangeArrowheads="1"/>
          </p:cNvSpPr>
          <p:nvPr/>
        </p:nvSpPr>
        <p:spPr bwMode="auto">
          <a:xfrm>
            <a:off x="457200" y="2974975"/>
            <a:ext cx="7086600" cy="2282825"/>
          </a:xfrm>
          <a:prstGeom prst="rect">
            <a:avLst/>
          </a:prstGeom>
          <a:gradFill rotWithShape="1">
            <a:gsLst>
              <a:gs pos="0">
                <a:srgbClr val="6600CC"/>
              </a:gs>
              <a:gs pos="100000">
                <a:srgbClr val="6600CC">
                  <a:gamma/>
                  <a:shade val="46275"/>
                  <a:invGamma/>
                </a:srgbClr>
              </a:gs>
            </a:gsLst>
            <a:path path="rect">
              <a:fillToRect r="100000" b="100000"/>
            </a:path>
          </a:gra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ar-SA" altLang="en-US"/>
              <a:t>درك نگهداشت توده، وزن و حجم اشيا برايش حاصل مى‏گردد؛ به مفهوم بازگشت‏پذيرى،</a:t>
            </a:r>
            <a:r>
              <a:rPr lang="en-US" altLang="en-US"/>
              <a:t> </a:t>
            </a:r>
            <a:r>
              <a:rPr lang="ar-SA" altLang="en-US"/>
              <a:t>طبقه‏بندى و تفكر منطقى در پايان دوره دست مى‏يابد و براى فعاليتهاى پيشرفته‏تر ذهنى در دوره تفكر صورى يا مجرد آمادگى پيدا مى‏كند</a:t>
            </a:r>
            <a:r>
              <a:rPr lang="en-US" altLang="en-US"/>
              <a:t>.</a:t>
            </a:r>
          </a:p>
        </p:txBody>
      </p:sp>
      <p:sp>
        <p:nvSpPr>
          <p:cNvPr id="419844" name="Text Box 4">
            <a:extLst>
              <a:ext uri="{FF2B5EF4-FFF2-40B4-BE49-F238E27FC236}">
                <a16:creationId xmlns:a16="http://schemas.microsoft.com/office/drawing/2014/main" id="{677D98A2-AD08-49FE-965E-3E8EADD6897E}"/>
              </a:ext>
            </a:extLst>
          </p:cNvPr>
          <p:cNvSpPr txBox="1">
            <a:spLocks noChangeArrowheads="1"/>
          </p:cNvSpPr>
          <p:nvPr/>
        </p:nvSpPr>
        <p:spPr bwMode="auto">
          <a:xfrm>
            <a:off x="53340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دوره عمليات عيني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2">
            <a:extLst>
              <a:ext uri="{FF2B5EF4-FFF2-40B4-BE49-F238E27FC236}">
                <a16:creationId xmlns:a16="http://schemas.microsoft.com/office/drawing/2014/main" id="{DFB3CFB6-0472-48CD-A8AA-26BDFD8F6674}"/>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21891" name="Text Box 3">
            <a:extLst>
              <a:ext uri="{FF2B5EF4-FFF2-40B4-BE49-F238E27FC236}">
                <a16:creationId xmlns:a16="http://schemas.microsoft.com/office/drawing/2014/main" id="{414B933B-DA61-4F3F-9839-FE01FD091150}"/>
              </a:ext>
            </a:extLst>
          </p:cNvPr>
          <p:cNvSpPr txBox="1">
            <a:spLocks noChangeArrowheads="1"/>
          </p:cNvSpPr>
          <p:nvPr/>
        </p:nvSpPr>
        <p:spPr bwMode="auto">
          <a:xfrm>
            <a:off x="457200" y="2974975"/>
            <a:ext cx="7086600" cy="2868613"/>
          </a:xfrm>
          <a:prstGeom prst="rect">
            <a:avLst/>
          </a:prstGeom>
          <a:solidFill>
            <a:schemeClr val="folHlink"/>
          </a:solidFill>
          <a:ln w="38100">
            <a:solidFill>
              <a:schemeClr val="accent2"/>
            </a:solidFill>
            <a:miter lim="800000"/>
            <a:headEnd/>
            <a:tailEnd/>
          </a:ln>
          <a:effectLst>
            <a:outerShdw dist="107763" dir="18900000" algn="ctr" rotWithShape="0">
              <a:schemeClr val="bg2">
                <a:alpha val="50000"/>
              </a:schemeClr>
            </a:outerShdw>
          </a:effectLst>
        </p:spPr>
        <p:txBody>
          <a:bodyPr>
            <a:spAutoFit/>
          </a:bodyPr>
          <a:lstStyle/>
          <a:p>
            <a:pPr algn="just" rtl="1">
              <a:lnSpc>
                <a:spcPct val="150000"/>
              </a:lnSpc>
            </a:pPr>
            <a:r>
              <a:rPr lang="ar-SA" altLang="en-US"/>
              <a:t>چهارمين دوره رشد شناختى كه به عمليات صورى يا نظرى معروف است از 12 تا 15 سالگى ادامه دارد. در اين دوره نوجوان به توانايى تفكر مجرد دست مى‏يابد و برخلاف دوره‏هاى پيشين مسائل را با روشهاى معقول و گوناگون و از راه استدلال و روش قياسى حل مى‏كند. </a:t>
            </a:r>
            <a:endParaRPr lang="en-US" altLang="en-US"/>
          </a:p>
        </p:txBody>
      </p:sp>
      <p:sp>
        <p:nvSpPr>
          <p:cNvPr id="421892" name="Text Box 4">
            <a:extLst>
              <a:ext uri="{FF2B5EF4-FFF2-40B4-BE49-F238E27FC236}">
                <a16:creationId xmlns:a16="http://schemas.microsoft.com/office/drawing/2014/main" id="{4C246CE2-A3D1-48FF-838E-12DD114F328F}"/>
              </a:ext>
            </a:extLst>
          </p:cNvPr>
          <p:cNvSpPr txBox="1">
            <a:spLocks noChangeArrowheads="1"/>
          </p:cNvSpPr>
          <p:nvPr/>
        </p:nvSpPr>
        <p:spPr bwMode="auto">
          <a:xfrm>
            <a:off x="53340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دوره عمليات صوري</a:t>
            </a:r>
            <a:endParaRPr lang="en-US" altLang="en-US"/>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Text Box 2">
            <a:extLst>
              <a:ext uri="{FF2B5EF4-FFF2-40B4-BE49-F238E27FC236}">
                <a16:creationId xmlns:a16="http://schemas.microsoft.com/office/drawing/2014/main" id="{0F8E55EA-5ECF-49FB-9AD3-CA613D0A73E9}"/>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23939" name="Text Box 3">
            <a:extLst>
              <a:ext uri="{FF2B5EF4-FFF2-40B4-BE49-F238E27FC236}">
                <a16:creationId xmlns:a16="http://schemas.microsoft.com/office/drawing/2014/main" id="{5448FF6A-88F7-4F8F-AACF-5F08FD4D9C74}"/>
              </a:ext>
            </a:extLst>
          </p:cNvPr>
          <p:cNvSpPr txBox="1">
            <a:spLocks noChangeArrowheads="1"/>
          </p:cNvSpPr>
          <p:nvPr/>
        </p:nvSpPr>
        <p:spPr bwMode="auto">
          <a:xfrm>
            <a:off x="457200" y="2974975"/>
            <a:ext cx="7086600" cy="2887663"/>
          </a:xfrm>
          <a:prstGeom prst="rect">
            <a:avLst/>
          </a:prstGeom>
          <a:solidFill>
            <a:schemeClr val="accent2"/>
          </a:solidFill>
          <a:ln w="57150">
            <a:solidFill>
              <a:srgbClr val="6600CC"/>
            </a:solidFill>
            <a:miter lim="800000"/>
            <a:headEnd/>
            <a:tailEnd/>
          </a:ln>
          <a:effectLst>
            <a:outerShdw dist="107763" dir="18900000" algn="ctr" rotWithShape="0">
              <a:schemeClr val="bg2">
                <a:alpha val="50000"/>
              </a:schemeClr>
            </a:outerShdw>
          </a:effectLst>
        </p:spPr>
        <p:txBody>
          <a:bodyPr>
            <a:spAutoFit/>
          </a:bodyPr>
          <a:lstStyle/>
          <a:p>
            <a:pPr algn="just" rtl="1">
              <a:lnSpc>
                <a:spcPct val="150000"/>
              </a:lnSpc>
            </a:pPr>
            <a:r>
              <a:rPr lang="ar-SA" altLang="en-US"/>
              <a:t>گرچه گروهى از روان‏شناسان تصور كرده‏اند كه دوره‏ها و مرحله‏هاى پيشنهادى پياژه ثابت مى‏باشند، اما با تعمق در آثار او چنين نظرى تأييد نمى‏شود. در نظريه رشدنگر پياژه سن كاملاً مشخصى براى هر دوره يا مرحله وجود ندارد، بلكه اين دوره‏ها و مرحله‏ها حدود تقريبى و احتمالى اين دگرگونيها هستند.</a:t>
            </a:r>
            <a:r>
              <a:rPr lang="en-US" altLang="en-US"/>
              <a:t> </a:t>
            </a:r>
          </a:p>
        </p:txBody>
      </p:sp>
      <p:sp>
        <p:nvSpPr>
          <p:cNvPr id="423940" name="Text Box 4">
            <a:extLst>
              <a:ext uri="{FF2B5EF4-FFF2-40B4-BE49-F238E27FC236}">
                <a16:creationId xmlns:a16="http://schemas.microsoft.com/office/drawing/2014/main" id="{2FB89273-6987-4AF8-8452-9081B01F5343}"/>
              </a:ext>
            </a:extLst>
          </p:cNvPr>
          <p:cNvSpPr txBox="1">
            <a:spLocks noChangeArrowheads="1"/>
          </p:cNvSpPr>
          <p:nvPr/>
        </p:nvSpPr>
        <p:spPr bwMode="auto">
          <a:xfrm>
            <a:off x="47244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اهميت مرحله هاي رشد </a:t>
            </a:r>
            <a:endParaRPr lang="en-US" altLang="en-US"/>
          </a:p>
        </p:txBody>
      </p:sp>
    </p:spTree>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Text Box 2">
            <a:extLst>
              <a:ext uri="{FF2B5EF4-FFF2-40B4-BE49-F238E27FC236}">
                <a16:creationId xmlns:a16="http://schemas.microsoft.com/office/drawing/2014/main" id="{A72B27AD-6FF0-4BA1-8D94-327F951DA387}"/>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25987" name="Text Box 3">
            <a:extLst>
              <a:ext uri="{FF2B5EF4-FFF2-40B4-BE49-F238E27FC236}">
                <a16:creationId xmlns:a16="http://schemas.microsoft.com/office/drawing/2014/main" id="{214A0587-360F-41D0-8F5E-10C774D30C17}"/>
              </a:ext>
            </a:extLst>
          </p:cNvPr>
          <p:cNvSpPr txBox="1">
            <a:spLocks noChangeArrowheads="1"/>
          </p:cNvSpPr>
          <p:nvPr/>
        </p:nvSpPr>
        <p:spPr bwMode="auto">
          <a:xfrm>
            <a:off x="381000" y="2819400"/>
            <a:ext cx="6553200" cy="3800475"/>
          </a:xfrm>
          <a:prstGeom prst="rect">
            <a:avLst/>
          </a:prstGeom>
          <a:solidFill>
            <a:srgbClr val="9966FF"/>
          </a:solidFill>
          <a:ln w="57150">
            <a:solidFill>
              <a:srgbClr val="6600CC"/>
            </a:solidFill>
            <a:miter lim="800000"/>
            <a:headEnd/>
            <a:tailEnd/>
          </a:ln>
          <a:effectLst>
            <a:outerShdw dist="107763" dir="18900000" algn="ctr" rotWithShape="0">
              <a:schemeClr val="bg2">
                <a:alpha val="50000"/>
              </a:schemeClr>
            </a:outerShdw>
          </a:effectLst>
        </p:spPr>
        <p:txBody>
          <a:bodyPr>
            <a:spAutoFit/>
          </a:bodyPr>
          <a:lstStyle/>
          <a:p>
            <a:pPr algn="just" rtl="1">
              <a:lnSpc>
                <a:spcPct val="150000"/>
              </a:lnSpc>
            </a:pPr>
            <a:r>
              <a:rPr lang="ar-SA" altLang="en-US"/>
              <a:t>در روان‏شناسى پياژه بحثى از نظريه يادگيرى نمى‏شود و بايد صادقانه اعتراف كرد كه او با نظريه‏هاى يادگيرى موافق نيست، به ويژه با نظريه‏هاى تداعى‏گرايى آشكارا مخالفت مى‏ورزد</a:t>
            </a:r>
            <a:r>
              <a:rPr lang="fa-IR" altLang="en-US"/>
              <a:t>.</a:t>
            </a:r>
          </a:p>
          <a:p>
            <a:pPr algn="just" rtl="1">
              <a:lnSpc>
                <a:spcPct val="150000"/>
              </a:lnSpc>
            </a:pPr>
            <a:r>
              <a:rPr lang="ar-SA" altLang="en-US"/>
              <a:t>درنظام پياژه يادگيرى بر داد وستد و تأثير متقابل يا ميان كنش فرد با محيط و دوره‏ها مراحل رشد استوار است. </a:t>
            </a:r>
            <a:endParaRPr lang="en-US" altLang="en-US"/>
          </a:p>
          <a:p>
            <a:pPr algn="just" rtl="1"/>
            <a:r>
              <a:rPr lang="en-US" altLang="en-US"/>
              <a:t> </a:t>
            </a:r>
            <a:r>
              <a:rPr lang="ar-SA" altLang="en-US"/>
              <a:t> </a:t>
            </a:r>
            <a:endParaRPr lang="en-US" altLang="en-US"/>
          </a:p>
        </p:txBody>
      </p:sp>
      <p:sp>
        <p:nvSpPr>
          <p:cNvPr id="425988" name="Text Box 4">
            <a:extLst>
              <a:ext uri="{FF2B5EF4-FFF2-40B4-BE49-F238E27FC236}">
                <a16:creationId xmlns:a16="http://schemas.microsoft.com/office/drawing/2014/main" id="{26A52161-6AB2-4CE6-8A77-F4EE1C542BAB}"/>
              </a:ext>
            </a:extLst>
          </p:cNvPr>
          <p:cNvSpPr txBox="1">
            <a:spLocks noChangeArrowheads="1"/>
          </p:cNvSpPr>
          <p:nvPr/>
        </p:nvSpPr>
        <p:spPr bwMode="auto">
          <a:xfrm>
            <a:off x="47244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يادگيري از ديدگاه پياژه </a:t>
            </a:r>
            <a:endParaRPr lang="en-US" altLang="en-US"/>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a:extLst>
              <a:ext uri="{FF2B5EF4-FFF2-40B4-BE49-F238E27FC236}">
                <a16:creationId xmlns:a16="http://schemas.microsoft.com/office/drawing/2014/main" id="{BECB2447-043C-462C-9297-3AA465E2A2B6}"/>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31107" name="Text Box 3">
            <a:extLst>
              <a:ext uri="{FF2B5EF4-FFF2-40B4-BE49-F238E27FC236}">
                <a16:creationId xmlns:a16="http://schemas.microsoft.com/office/drawing/2014/main" id="{9A591B4A-D850-4A30-9378-F7231C37CE1F}"/>
              </a:ext>
            </a:extLst>
          </p:cNvPr>
          <p:cNvSpPr txBox="1">
            <a:spLocks noChangeArrowheads="1"/>
          </p:cNvSpPr>
          <p:nvPr/>
        </p:nvSpPr>
        <p:spPr bwMode="auto">
          <a:xfrm>
            <a:off x="381000" y="2819400"/>
            <a:ext cx="6553200" cy="2339975"/>
          </a:xfrm>
          <a:prstGeom prst="rect">
            <a:avLst/>
          </a:prstGeom>
          <a:solidFill>
            <a:srgbClr val="FF9900"/>
          </a:solidFill>
          <a:ln w="57150">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flatTx/>
          </a:bodyPr>
          <a:lstStyle/>
          <a:p>
            <a:pPr algn="just" rtl="1">
              <a:lnSpc>
                <a:spcPct val="150000"/>
              </a:lnSpc>
            </a:pPr>
            <a:r>
              <a:rPr lang="ar-SA" altLang="en-US"/>
              <a:t>محتوا عبارت از آن است كه فرد در يك زمان معين چه افكارى دارد و درباره چه مى‏انديشد،</a:t>
            </a:r>
            <a:r>
              <a:rPr lang="fa-IR" altLang="en-US"/>
              <a:t> </a:t>
            </a:r>
            <a:endParaRPr lang="en-US" altLang="en-US"/>
          </a:p>
          <a:p>
            <a:pPr algn="just" rtl="1">
              <a:lnSpc>
                <a:spcPct val="150000"/>
              </a:lnSpc>
            </a:pPr>
            <a:r>
              <a:rPr lang="en-US" altLang="en-US"/>
              <a:t> </a:t>
            </a:r>
            <a:r>
              <a:rPr lang="ar-SA" altLang="en-US"/>
              <a:t>يعنى واكنش او درباره محركهاى مشهود چگونه است؟</a:t>
            </a:r>
            <a:endParaRPr lang="en-US" altLang="en-US"/>
          </a:p>
          <a:p>
            <a:pPr algn="just" rtl="1">
              <a:lnSpc>
                <a:spcPct val="150000"/>
              </a:lnSpc>
            </a:pPr>
            <a:r>
              <a:rPr lang="en-US" altLang="en-US"/>
              <a:t> </a:t>
            </a:r>
            <a:r>
              <a:rPr lang="ar-SA" altLang="en-US"/>
              <a:t> </a:t>
            </a:r>
            <a:endParaRPr lang="en-US" altLang="en-US"/>
          </a:p>
        </p:txBody>
      </p:sp>
      <p:sp>
        <p:nvSpPr>
          <p:cNvPr id="431108" name="Text Box 4">
            <a:extLst>
              <a:ext uri="{FF2B5EF4-FFF2-40B4-BE49-F238E27FC236}">
                <a16:creationId xmlns:a16="http://schemas.microsoft.com/office/drawing/2014/main" id="{408BA0E8-DBC6-47E5-9AE6-DE4A4469EE9B}"/>
              </a:ext>
            </a:extLst>
          </p:cNvPr>
          <p:cNvSpPr txBox="1">
            <a:spLocks noChangeArrowheads="1"/>
          </p:cNvSpPr>
          <p:nvPr/>
        </p:nvSpPr>
        <p:spPr bwMode="auto">
          <a:xfrm>
            <a:off x="6781800" y="18288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محتوا</a:t>
            </a:r>
            <a:endParaRPr lang="en-US" altLang="en-US"/>
          </a:p>
        </p:txBody>
      </p:sp>
    </p:spTree>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ext Box 2">
            <a:extLst>
              <a:ext uri="{FF2B5EF4-FFF2-40B4-BE49-F238E27FC236}">
                <a16:creationId xmlns:a16="http://schemas.microsoft.com/office/drawing/2014/main" id="{71C84700-C1AE-4ECC-9FB6-E2DF83D541A2}"/>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35203" name="Text Box 3">
            <a:extLst>
              <a:ext uri="{FF2B5EF4-FFF2-40B4-BE49-F238E27FC236}">
                <a16:creationId xmlns:a16="http://schemas.microsoft.com/office/drawing/2014/main" id="{342C7454-B49C-4014-96B5-DCF8BA2F21D4}"/>
              </a:ext>
            </a:extLst>
          </p:cNvPr>
          <p:cNvSpPr txBox="1">
            <a:spLocks noChangeArrowheads="1"/>
          </p:cNvSpPr>
          <p:nvPr/>
        </p:nvSpPr>
        <p:spPr bwMode="auto">
          <a:xfrm>
            <a:off x="457200" y="2974975"/>
            <a:ext cx="7086600" cy="2830513"/>
          </a:xfrm>
          <a:prstGeom prst="rect">
            <a:avLst/>
          </a:prstGeom>
          <a:gradFill rotWithShape="1">
            <a:gsLst>
              <a:gs pos="0">
                <a:srgbClr val="6600CC"/>
              </a:gs>
              <a:gs pos="100000">
                <a:srgbClr val="6600CC">
                  <a:gamma/>
                  <a:shade val="46275"/>
                  <a:invGamma/>
                </a:srgbClr>
              </a:gs>
            </a:gsLst>
            <a:path path="rect">
              <a:fillToRect r="100000" b="100000"/>
            </a:path>
          </a:gra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en-US" altLang="en-US"/>
              <a:t> </a:t>
            </a:r>
            <a:r>
              <a:rPr lang="ar-SA" altLang="en-US"/>
              <a:t>ساخت به جنبه‏هاى تكوينى رشد، به انتقال ارثى ويژگيهاى بدنى مربوط مى‏شود. از نظر</a:t>
            </a:r>
            <a:r>
              <a:rPr lang="en-US" altLang="en-US"/>
              <a:t> </a:t>
            </a:r>
            <a:r>
              <a:rPr lang="ar-SA" altLang="en-US"/>
              <a:t>زيست‏شناسى گونه‏هاى مختلف داراى ساختهاى فيزيكى خاص خود مى‏باشند، چنانكه در عمل بلعيدن و غذا خوردن ميان آدميان، پرندگان و ماهيها تفاوتهاى چشمگيرى وجود دارد.</a:t>
            </a:r>
            <a:r>
              <a:rPr lang="en-US" altLang="en-US"/>
              <a:t> </a:t>
            </a:r>
          </a:p>
        </p:txBody>
      </p:sp>
      <p:sp>
        <p:nvSpPr>
          <p:cNvPr id="435204" name="Text Box 4">
            <a:extLst>
              <a:ext uri="{FF2B5EF4-FFF2-40B4-BE49-F238E27FC236}">
                <a16:creationId xmlns:a16="http://schemas.microsoft.com/office/drawing/2014/main" id="{668B8D4D-F8CE-47BC-8F99-CE44AF2AFF0A}"/>
              </a:ext>
            </a:extLst>
          </p:cNvPr>
          <p:cNvSpPr txBox="1">
            <a:spLocks noChangeArrowheads="1"/>
          </p:cNvSpPr>
          <p:nvPr/>
        </p:nvSpPr>
        <p:spPr bwMode="auto">
          <a:xfrm>
            <a:off x="6553200" y="1828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ساخت</a:t>
            </a: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ext Box 2">
            <a:extLst>
              <a:ext uri="{FF2B5EF4-FFF2-40B4-BE49-F238E27FC236}">
                <a16:creationId xmlns:a16="http://schemas.microsoft.com/office/drawing/2014/main" id="{139D5009-F158-4095-9F96-0C5B44090D2A}"/>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37252" name="Text Box 4">
            <a:extLst>
              <a:ext uri="{FF2B5EF4-FFF2-40B4-BE49-F238E27FC236}">
                <a16:creationId xmlns:a16="http://schemas.microsoft.com/office/drawing/2014/main" id="{3E0367A2-6B00-49B2-9443-24C6DEEB211A}"/>
              </a:ext>
            </a:extLst>
          </p:cNvPr>
          <p:cNvSpPr txBox="1">
            <a:spLocks noChangeArrowheads="1"/>
          </p:cNvSpPr>
          <p:nvPr/>
        </p:nvSpPr>
        <p:spPr bwMode="auto">
          <a:xfrm>
            <a:off x="6553200" y="1828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سازش</a:t>
            </a: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37253" name="AutoShape 5">
            <a:extLst>
              <a:ext uri="{FF2B5EF4-FFF2-40B4-BE49-F238E27FC236}">
                <a16:creationId xmlns:a16="http://schemas.microsoft.com/office/drawing/2014/main" id="{7C575696-14B2-44F2-8686-9F555FFD4D7C}"/>
              </a:ext>
            </a:extLst>
          </p:cNvPr>
          <p:cNvSpPr>
            <a:spLocks noChangeArrowheads="1"/>
          </p:cNvSpPr>
          <p:nvPr/>
        </p:nvSpPr>
        <p:spPr bwMode="auto">
          <a:xfrm>
            <a:off x="228600" y="2514600"/>
            <a:ext cx="7315200" cy="3886200"/>
          </a:xfrm>
          <a:prstGeom prst="flowChartDocument">
            <a:avLst/>
          </a:prstGeom>
          <a:solidFill>
            <a:schemeClr val="accent2"/>
          </a:solidFill>
          <a:ln w="28575">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7254" name="Text Box 6">
            <a:extLst>
              <a:ext uri="{FF2B5EF4-FFF2-40B4-BE49-F238E27FC236}">
                <a16:creationId xmlns:a16="http://schemas.microsoft.com/office/drawing/2014/main" id="{92FC3331-6D6B-485A-ABD4-BEDF25A7D2E5}"/>
              </a:ext>
            </a:extLst>
          </p:cNvPr>
          <p:cNvSpPr txBox="1">
            <a:spLocks noChangeArrowheads="1"/>
          </p:cNvSpPr>
          <p:nvPr/>
        </p:nvSpPr>
        <p:spPr bwMode="auto">
          <a:xfrm>
            <a:off x="304800" y="2971800"/>
            <a:ext cx="7086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سازش بيانگر رفتارها و كردارهايى است كه موجود زنده براى همنوايى خود با شرايط محيطى‏</a:t>
            </a:r>
            <a:r>
              <a:rPr lang="en-US" altLang="en-US"/>
              <a:t> </a:t>
            </a:r>
            <a:r>
              <a:rPr lang="ar-SA" altLang="en-US"/>
              <a:t>انجام مى‏دهد. انسان يا هر موجود زنده‏اى داراى</a:t>
            </a:r>
            <a:r>
              <a:rPr lang="en-US" altLang="en-US"/>
              <a:t>  </a:t>
            </a:r>
            <a:r>
              <a:rPr lang="ar-SA" altLang="en-US"/>
              <a:t>الگوهاى مشخصى است و براى سازش با محيط به دو فرايند همگون سازى و همسازى نياز دارد</a:t>
            </a:r>
            <a:r>
              <a:rPr lang="en-US" altLang="en-US"/>
              <a:t>. </a:t>
            </a:r>
          </a:p>
        </p:txBody>
      </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ext Box 2">
            <a:extLst>
              <a:ext uri="{FF2B5EF4-FFF2-40B4-BE49-F238E27FC236}">
                <a16:creationId xmlns:a16="http://schemas.microsoft.com/office/drawing/2014/main" id="{EB99A778-986F-4098-8E69-D31C6DA9DE12}"/>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39299" name="Text Box 3">
            <a:extLst>
              <a:ext uri="{FF2B5EF4-FFF2-40B4-BE49-F238E27FC236}">
                <a16:creationId xmlns:a16="http://schemas.microsoft.com/office/drawing/2014/main" id="{D846A9D2-8338-497D-9073-31BCAFD4CAD0}"/>
              </a:ext>
            </a:extLst>
          </p:cNvPr>
          <p:cNvSpPr txBox="1">
            <a:spLocks noChangeArrowheads="1"/>
          </p:cNvSpPr>
          <p:nvPr/>
        </p:nvSpPr>
        <p:spPr bwMode="auto">
          <a:xfrm>
            <a:off x="6553200" y="1828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سازش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39300" name="AutoShape 4">
            <a:extLst>
              <a:ext uri="{FF2B5EF4-FFF2-40B4-BE49-F238E27FC236}">
                <a16:creationId xmlns:a16="http://schemas.microsoft.com/office/drawing/2014/main" id="{30E4E2C5-255A-489E-AAB0-17C7BAA2D9BC}"/>
              </a:ext>
            </a:extLst>
          </p:cNvPr>
          <p:cNvSpPr>
            <a:spLocks noChangeArrowheads="1"/>
          </p:cNvSpPr>
          <p:nvPr/>
        </p:nvSpPr>
        <p:spPr bwMode="auto">
          <a:xfrm>
            <a:off x="228600" y="2514600"/>
            <a:ext cx="7315200" cy="3886200"/>
          </a:xfrm>
          <a:prstGeom prst="flowChartDocument">
            <a:avLst/>
          </a:prstGeom>
          <a:solidFill>
            <a:schemeClr val="hlink"/>
          </a:solidFill>
          <a:ln w="28575">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1" name="Text Box 5">
            <a:extLst>
              <a:ext uri="{FF2B5EF4-FFF2-40B4-BE49-F238E27FC236}">
                <a16:creationId xmlns:a16="http://schemas.microsoft.com/office/drawing/2014/main" id="{44F4A2EA-203F-451E-BF53-4BC07A1F806B}"/>
              </a:ext>
            </a:extLst>
          </p:cNvPr>
          <p:cNvSpPr txBox="1">
            <a:spLocks noChangeArrowheads="1"/>
          </p:cNvSpPr>
          <p:nvPr/>
        </p:nvSpPr>
        <p:spPr bwMode="auto">
          <a:xfrm>
            <a:off x="304800" y="2743200"/>
            <a:ext cx="7086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غرض از همگون سازى اين است كه‏</a:t>
            </a:r>
            <a:r>
              <a:rPr lang="en-US" altLang="en-US"/>
              <a:t> </a:t>
            </a:r>
            <a:r>
              <a:rPr lang="ar-SA" altLang="en-US"/>
              <a:t>عملى را به صورت رفتار ثمربخش در فرد ايجاد كنيم</a:t>
            </a:r>
            <a:r>
              <a:rPr lang="en-US" altLang="en-US"/>
              <a:t>.</a:t>
            </a:r>
          </a:p>
          <a:p>
            <a:pPr algn="just" rtl="1">
              <a:lnSpc>
                <a:spcPct val="150000"/>
              </a:lnSpc>
            </a:pPr>
            <a:r>
              <a:rPr lang="en-US" altLang="en-US"/>
              <a:t>    </a:t>
            </a:r>
            <a:r>
              <a:rPr lang="ar-SA" altLang="en-US"/>
              <a:t>همگون سازى يا درون سازى هنگامى انجام مى‏شود كه معلوماتى كه از تجربه يا رويداد گذشته به دست آمده‏اند در موقعيتهاى جديد به كار روند.</a:t>
            </a:r>
            <a:r>
              <a:rPr lang="en-US" altLang="en-US"/>
              <a:t>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A38E0B3-E6EB-45E2-A8E7-9F8212ED4B82}"/>
              </a:ext>
            </a:extLst>
          </p:cNvPr>
          <p:cNvSpPr>
            <a:spLocks noGrp="1" noChangeArrowheads="1"/>
          </p:cNvSpPr>
          <p:nvPr>
            <p:ph type="body" idx="1"/>
          </p:nvPr>
        </p:nvSpPr>
        <p:spPr bwMode="auto">
          <a:xfrm>
            <a:off x="0" y="1905000"/>
            <a:ext cx="80010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buFontTx/>
              <a:buNone/>
            </a:pPr>
            <a:r>
              <a:rPr lang="fa-IR" altLang="en-US" sz="2800" b="1">
                <a:solidFill>
                  <a:srgbClr val="660066"/>
                </a:solidFill>
                <a:effectLst/>
                <a:cs typeface="Zar" pitchFamily="2" charset="0"/>
              </a:rPr>
              <a:t>7. </a:t>
            </a:r>
            <a:r>
              <a:rPr lang="ar-SA" altLang="en-US" sz="2800" b="1">
                <a:solidFill>
                  <a:srgbClr val="660066"/>
                </a:solidFill>
                <a:effectLst/>
                <a:cs typeface="Zar" pitchFamily="2" charset="0"/>
              </a:rPr>
              <a:t>تنبيه و اضطراب</a:t>
            </a:r>
            <a:r>
              <a:rPr lang="en-US" altLang="en-US" sz="2800" b="1">
                <a:solidFill>
                  <a:srgbClr val="660066"/>
                </a:solidFill>
                <a:effectLst/>
                <a:cs typeface="Zar" pitchFamily="2" charset="0"/>
              </a:rPr>
              <a:t> </a:t>
            </a:r>
            <a:r>
              <a:rPr lang="fa-IR" altLang="en-US" sz="2800" b="1">
                <a:solidFill>
                  <a:srgbClr val="660066"/>
                </a:solidFill>
                <a:effectLst/>
                <a:cs typeface="Zar" pitchFamily="2" charset="0"/>
              </a:rPr>
              <a:t>                        </a:t>
            </a:r>
            <a:r>
              <a:rPr lang="fa-IR" altLang="en-US" sz="2800" b="1">
                <a:solidFill>
                  <a:srgbClr val="CC00CC"/>
                </a:solidFill>
                <a:effectLst/>
                <a:cs typeface="Zar" pitchFamily="2" charset="0"/>
              </a:rPr>
              <a:t>8. </a:t>
            </a:r>
            <a:r>
              <a:rPr lang="ar-SA" altLang="en-US" sz="2800" b="1">
                <a:solidFill>
                  <a:srgbClr val="CC00CC"/>
                </a:solidFill>
                <a:effectLst/>
                <a:cs typeface="Zar" pitchFamily="2" charset="0"/>
              </a:rPr>
              <a:t>تمرين و پرآموزى</a:t>
            </a:r>
            <a:r>
              <a:rPr lang="en-US" altLang="en-US" sz="2800" b="1">
                <a:solidFill>
                  <a:srgbClr val="660066"/>
                </a:solidFill>
                <a:effectLst/>
                <a:cs typeface="Zar" pitchFamily="2" charset="0"/>
              </a:rPr>
              <a:t> </a:t>
            </a:r>
            <a:endParaRPr lang="fa-IR" altLang="en-US" sz="2800" b="1">
              <a:solidFill>
                <a:srgbClr val="660066"/>
              </a:solidFill>
              <a:effectLst/>
              <a:cs typeface="Zar" pitchFamily="2" charset="0"/>
            </a:endParaRPr>
          </a:p>
          <a:p>
            <a:pPr algn="r" rtl="1">
              <a:buFontTx/>
              <a:buNone/>
            </a:pPr>
            <a:endParaRPr lang="fa-IR" altLang="en-US" sz="2800" b="1">
              <a:solidFill>
                <a:srgbClr val="660066"/>
              </a:solidFill>
              <a:effectLst/>
              <a:cs typeface="Zar" pitchFamily="2" charset="0"/>
            </a:endParaRPr>
          </a:p>
          <a:p>
            <a:pPr algn="r" rtl="1">
              <a:buFontTx/>
              <a:buNone/>
            </a:pPr>
            <a:r>
              <a:rPr lang="ar-SA" altLang="en-US" sz="2800" b="1">
                <a:effectLst/>
                <a:cs typeface="Zar" pitchFamily="2" charset="0"/>
              </a:rPr>
              <a:t>به اعتقاد درويل بايد به موارد زير توجه نمود</a:t>
            </a:r>
            <a:r>
              <a:rPr lang="en-US" altLang="en-US" sz="2800" b="1">
                <a:effectLst/>
                <a:cs typeface="Zar" pitchFamily="2" charset="0"/>
              </a:rPr>
              <a:t>: </a:t>
            </a:r>
            <a:endParaRPr lang="fa-IR" altLang="en-US" sz="2800" b="1">
              <a:effectLst/>
              <a:cs typeface="Zar" pitchFamily="2" charset="0"/>
            </a:endParaRPr>
          </a:p>
          <a:p>
            <a:pPr algn="r" rtl="1">
              <a:buFontTx/>
              <a:buNone/>
            </a:pPr>
            <a:endParaRPr lang="fa-IR" altLang="en-US" sz="2800" b="1">
              <a:effectLst/>
              <a:cs typeface="Zar" pitchFamily="2" charset="0"/>
            </a:endParaRPr>
          </a:p>
          <a:p>
            <a:pPr algn="r" rtl="1">
              <a:buFontTx/>
              <a:buNone/>
            </a:pPr>
            <a:r>
              <a:rPr lang="en-US" altLang="en-US" sz="2800" b="1">
                <a:effectLst/>
                <a:cs typeface="Zar" pitchFamily="2" charset="0"/>
              </a:rPr>
              <a:t> </a:t>
            </a:r>
            <a:r>
              <a:rPr lang="ar-SA" altLang="en-US" sz="2800" b="1">
                <a:solidFill>
                  <a:srgbClr val="660066"/>
                </a:solidFill>
                <a:effectLst/>
                <a:cs typeface="Zar" pitchFamily="2" charset="0"/>
              </a:rPr>
              <a:t>الف)</a:t>
            </a:r>
            <a:r>
              <a:rPr lang="ar-SA" altLang="en-US" sz="2800" b="1">
                <a:effectLst/>
                <a:cs typeface="Zar" pitchFamily="2" charset="0"/>
              </a:rPr>
              <a:t> </a:t>
            </a:r>
            <a:r>
              <a:rPr lang="ar-SA" altLang="en-US" sz="2800" b="1">
                <a:solidFill>
                  <a:srgbClr val="660066"/>
                </a:solidFill>
                <a:effectLst/>
                <a:cs typeface="Zar" pitchFamily="2" charset="0"/>
              </a:rPr>
              <a:t>راهنمايى در آغاز كار</a:t>
            </a:r>
            <a:r>
              <a:rPr lang="fa-IR" altLang="en-US" sz="2800" b="1">
                <a:effectLst/>
                <a:cs typeface="Zar" pitchFamily="2" charset="0"/>
              </a:rPr>
              <a:t>       </a:t>
            </a:r>
            <a:r>
              <a:rPr lang="fa-IR" altLang="en-US" sz="2800" b="1">
                <a:solidFill>
                  <a:srgbClr val="660066"/>
                </a:solidFill>
                <a:effectLst/>
                <a:cs typeface="Zar" pitchFamily="2" charset="0"/>
              </a:rPr>
              <a:t>ب</a:t>
            </a:r>
            <a:r>
              <a:rPr lang="ar-SA" altLang="en-US" sz="2800" b="1">
                <a:solidFill>
                  <a:srgbClr val="660066"/>
                </a:solidFill>
                <a:effectLst/>
                <a:cs typeface="Zar" pitchFamily="2" charset="0"/>
              </a:rPr>
              <a:t>)</a:t>
            </a:r>
            <a:r>
              <a:rPr lang="ar-SA" altLang="en-US" sz="2800" b="1">
                <a:effectLst/>
                <a:cs typeface="Zar" pitchFamily="2" charset="0"/>
              </a:rPr>
              <a:t> </a:t>
            </a:r>
            <a:r>
              <a:rPr lang="ar-SA" altLang="en-US" sz="2800" b="1">
                <a:solidFill>
                  <a:srgbClr val="660066"/>
                </a:solidFill>
                <a:effectLst/>
                <a:cs typeface="Zar" pitchFamily="2" charset="0"/>
              </a:rPr>
              <a:t>اطلاع از كاركرد</a:t>
            </a:r>
            <a:r>
              <a:rPr lang="en-US" altLang="en-US" sz="2800" b="1">
                <a:effectLst/>
                <a:cs typeface="Zar" pitchFamily="2" charset="0"/>
              </a:rPr>
              <a:t> </a:t>
            </a:r>
            <a:endParaRPr lang="fa-IR" altLang="en-US" sz="2800" b="1">
              <a:effectLst/>
              <a:cs typeface="Zar" pitchFamily="2" charset="0"/>
            </a:endParaRPr>
          </a:p>
          <a:p>
            <a:pPr algn="r" rtl="1">
              <a:buFontTx/>
              <a:buNone/>
            </a:pPr>
            <a:r>
              <a:rPr lang="ar-SA" altLang="en-US" sz="2800" b="1">
                <a:solidFill>
                  <a:srgbClr val="FF00FF"/>
                </a:solidFill>
                <a:effectLst/>
                <a:cs typeface="Zar" pitchFamily="2" charset="0"/>
              </a:rPr>
              <a:t>ج)</a:t>
            </a:r>
            <a:r>
              <a:rPr lang="ar-SA" altLang="en-US" sz="2800" b="1">
                <a:effectLst/>
                <a:cs typeface="Zar" pitchFamily="2" charset="0"/>
              </a:rPr>
              <a:t> </a:t>
            </a:r>
            <a:r>
              <a:rPr lang="ar-SA" altLang="en-US" sz="2800" b="1">
                <a:solidFill>
                  <a:srgbClr val="FF00FF"/>
                </a:solidFill>
                <a:effectLst/>
                <a:cs typeface="Zar" pitchFamily="2" charset="0"/>
              </a:rPr>
              <a:t>متناسب بودن زمان تمرين</a:t>
            </a:r>
            <a:r>
              <a:rPr lang="fa-IR" altLang="en-US" sz="2800" b="1">
                <a:effectLst/>
                <a:cs typeface="Zar" pitchFamily="2" charset="0"/>
              </a:rPr>
              <a:t>      </a:t>
            </a:r>
            <a:r>
              <a:rPr lang="ar-SA" altLang="en-US" sz="2800" b="1">
                <a:solidFill>
                  <a:srgbClr val="FF00FF"/>
                </a:solidFill>
                <a:effectLst/>
                <a:cs typeface="Zar" pitchFamily="2" charset="0"/>
              </a:rPr>
              <a:t>د)</a:t>
            </a:r>
            <a:r>
              <a:rPr lang="ar-SA" altLang="en-US" sz="2800" b="1">
                <a:effectLst/>
                <a:cs typeface="Zar" pitchFamily="2" charset="0"/>
              </a:rPr>
              <a:t> </a:t>
            </a:r>
            <a:r>
              <a:rPr lang="ar-SA" altLang="en-US" sz="2800" b="1">
                <a:solidFill>
                  <a:srgbClr val="FF00FF"/>
                </a:solidFill>
                <a:effectLst/>
                <a:cs typeface="Zar" pitchFamily="2" charset="0"/>
              </a:rPr>
              <a:t>مناسب بودن طول تمرين</a:t>
            </a:r>
            <a:r>
              <a:rPr lang="en-US" altLang="en-US" sz="2800" b="1">
                <a:effectLst/>
                <a:cs typeface="Zar" pitchFamily="2" charset="0"/>
              </a:rPr>
              <a:t> </a:t>
            </a:r>
            <a:endParaRPr lang="fa-IR" altLang="en-US" sz="2800" b="1">
              <a:effectLst/>
              <a:cs typeface="Zar" pitchFamily="2" charset="0"/>
            </a:endParaRPr>
          </a:p>
          <a:p>
            <a:pPr algn="r" rtl="1">
              <a:buFontTx/>
              <a:buNone/>
            </a:pPr>
            <a:r>
              <a:rPr lang="fa-IR" altLang="en-US" sz="2800" b="1">
                <a:effectLst/>
                <a:cs typeface="Zar" pitchFamily="2" charset="0"/>
              </a:rPr>
              <a:t> </a:t>
            </a:r>
            <a:r>
              <a:rPr lang="fa-IR" altLang="en-US" sz="2800" b="1">
                <a:solidFill>
                  <a:srgbClr val="660066"/>
                </a:solidFill>
                <a:effectLst/>
                <a:cs typeface="Zar" pitchFamily="2" charset="0"/>
              </a:rPr>
              <a:t>ه)</a:t>
            </a:r>
            <a:r>
              <a:rPr lang="ar-SA" altLang="en-US" sz="2800" b="1">
                <a:effectLst/>
                <a:cs typeface="Zar" pitchFamily="2" charset="0"/>
              </a:rPr>
              <a:t> </a:t>
            </a:r>
            <a:r>
              <a:rPr lang="ar-SA" altLang="en-US" sz="2800" b="1">
                <a:solidFill>
                  <a:srgbClr val="660066"/>
                </a:solidFill>
                <a:effectLst/>
                <a:cs typeface="Zar" pitchFamily="2" charset="0"/>
              </a:rPr>
              <a:t>اهميت تمرين سراسرى</a:t>
            </a:r>
            <a:r>
              <a:rPr lang="en-US" altLang="en-US" sz="2800" b="1">
                <a:effectLst/>
                <a:cs typeface="Zar" pitchFamily="2" charset="0"/>
              </a:rPr>
              <a:t> </a:t>
            </a:r>
            <a:endParaRPr lang="fa-IR" altLang="en-US" sz="2800" b="1">
              <a:effectLst/>
              <a:cs typeface="Zar" pitchFamily="2" charset="0"/>
            </a:endParaRPr>
          </a:p>
          <a:p>
            <a:pPr algn="r" rtl="1">
              <a:buFontTx/>
              <a:buNone/>
            </a:pPr>
            <a:r>
              <a:rPr lang="en-US" altLang="en-US" sz="2800" b="1">
                <a:effectLst/>
                <a:cs typeface="Zar" pitchFamily="2" charset="0"/>
              </a:rPr>
              <a:t> </a:t>
            </a:r>
            <a:r>
              <a:rPr lang="fa-IR" altLang="en-US" sz="2800" b="1">
                <a:solidFill>
                  <a:srgbClr val="FFFF00"/>
                </a:solidFill>
                <a:effectLst/>
                <a:cs typeface="Zar" pitchFamily="2" charset="0"/>
              </a:rPr>
              <a:t>و</a:t>
            </a:r>
            <a:r>
              <a:rPr lang="ar-SA" altLang="en-US" sz="2800" b="1">
                <a:solidFill>
                  <a:srgbClr val="FFFF00"/>
                </a:solidFill>
                <a:effectLst/>
                <a:cs typeface="Zar" pitchFamily="2" charset="0"/>
              </a:rPr>
              <a:t>)</a:t>
            </a:r>
            <a:r>
              <a:rPr lang="ar-SA" altLang="en-US" sz="2800" b="1">
                <a:effectLst/>
                <a:cs typeface="Zar" pitchFamily="2" charset="0"/>
              </a:rPr>
              <a:t> </a:t>
            </a:r>
            <a:r>
              <a:rPr lang="ar-SA" altLang="en-US" sz="2800" b="1">
                <a:solidFill>
                  <a:srgbClr val="FFFF00"/>
                </a:solidFill>
                <a:effectLst/>
                <a:cs typeface="Zar" pitchFamily="2" charset="0"/>
              </a:rPr>
              <a:t>اجراى تمرين در شرايط طبيعى</a:t>
            </a:r>
            <a:r>
              <a:rPr lang="en-US" altLang="en-US" sz="2800" b="1">
                <a:effectLst/>
                <a:cs typeface="Zar" pitchFamily="2" charset="0"/>
              </a:rPr>
              <a:t> </a:t>
            </a:r>
          </a:p>
        </p:txBody>
      </p:sp>
      <p:sp>
        <p:nvSpPr>
          <p:cNvPr id="93187" name="Text Box 3">
            <a:extLst>
              <a:ext uri="{FF2B5EF4-FFF2-40B4-BE49-F238E27FC236}">
                <a16:creationId xmlns:a16="http://schemas.microsoft.com/office/drawing/2014/main" id="{2E7FC779-01C1-4533-BFC4-2ECD6595668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ext Box 2">
            <a:extLst>
              <a:ext uri="{FF2B5EF4-FFF2-40B4-BE49-F238E27FC236}">
                <a16:creationId xmlns:a16="http://schemas.microsoft.com/office/drawing/2014/main" id="{563BAA12-BB02-4304-8F94-5D8F29DD9945}"/>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41347" name="Text Box 3">
            <a:extLst>
              <a:ext uri="{FF2B5EF4-FFF2-40B4-BE49-F238E27FC236}">
                <a16:creationId xmlns:a16="http://schemas.microsoft.com/office/drawing/2014/main" id="{9165BB12-846B-4253-8D29-CAE3DBE741C6}"/>
              </a:ext>
            </a:extLst>
          </p:cNvPr>
          <p:cNvSpPr txBox="1">
            <a:spLocks noChangeArrowheads="1"/>
          </p:cNvSpPr>
          <p:nvPr/>
        </p:nvSpPr>
        <p:spPr bwMode="auto">
          <a:xfrm>
            <a:off x="6553200" y="1828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سازش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41348" name="AutoShape 4">
            <a:extLst>
              <a:ext uri="{FF2B5EF4-FFF2-40B4-BE49-F238E27FC236}">
                <a16:creationId xmlns:a16="http://schemas.microsoft.com/office/drawing/2014/main" id="{96683643-A3DD-4C3F-9377-6DC72B275376}"/>
              </a:ext>
            </a:extLst>
          </p:cNvPr>
          <p:cNvSpPr>
            <a:spLocks noChangeArrowheads="1"/>
          </p:cNvSpPr>
          <p:nvPr/>
        </p:nvSpPr>
        <p:spPr bwMode="auto">
          <a:xfrm>
            <a:off x="228600" y="2514600"/>
            <a:ext cx="7315200" cy="3886200"/>
          </a:xfrm>
          <a:prstGeom prst="flowChartDocument">
            <a:avLst/>
          </a:prstGeom>
          <a:solidFill>
            <a:srgbClr val="FF9900"/>
          </a:solidFill>
          <a:ln w="28575">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49" name="Text Box 5">
            <a:extLst>
              <a:ext uri="{FF2B5EF4-FFF2-40B4-BE49-F238E27FC236}">
                <a16:creationId xmlns:a16="http://schemas.microsoft.com/office/drawing/2014/main" id="{27582C12-F1BC-4F2F-B8D5-02D70313247D}"/>
              </a:ext>
            </a:extLst>
          </p:cNvPr>
          <p:cNvSpPr txBox="1">
            <a:spLocks noChangeArrowheads="1"/>
          </p:cNvSpPr>
          <p:nvPr/>
        </p:nvSpPr>
        <p:spPr bwMode="auto">
          <a:xfrm>
            <a:off x="381000" y="2895600"/>
            <a:ext cx="7086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lnSpc>
                <a:spcPct val="150000"/>
              </a:lnSpc>
            </a:pPr>
            <a:r>
              <a:rPr lang="ar-SA" altLang="en-US"/>
              <a:t>به‏طور خلاصه، در همسازى فرد براى سازش با مقتضيات و خواستهاى محيطى ساخت يا الگوى رفتارى خود را تغيير مى‏دهد، ولى در همگون سازى يا درون سازى براى اينكه رفتار مؤثرى داشته باشد مى‏كوشد اوضاع و شرايط محيط را تغيير دهد. </a:t>
            </a:r>
            <a:endParaRPr lang="en-US" altLang="en-US"/>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Text Box 2">
            <a:extLst>
              <a:ext uri="{FF2B5EF4-FFF2-40B4-BE49-F238E27FC236}">
                <a16:creationId xmlns:a16="http://schemas.microsoft.com/office/drawing/2014/main" id="{DFEDEC2B-A904-4B21-B73C-C848CEC38173}"/>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43395" name="Text Box 3">
            <a:extLst>
              <a:ext uri="{FF2B5EF4-FFF2-40B4-BE49-F238E27FC236}">
                <a16:creationId xmlns:a16="http://schemas.microsoft.com/office/drawing/2014/main" id="{DFFE5FC4-1443-43D1-A3D3-4CDD13F15129}"/>
              </a:ext>
            </a:extLst>
          </p:cNvPr>
          <p:cNvSpPr txBox="1">
            <a:spLocks noChangeArrowheads="1"/>
          </p:cNvSpPr>
          <p:nvPr/>
        </p:nvSpPr>
        <p:spPr bwMode="auto">
          <a:xfrm>
            <a:off x="6553200" y="1828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سازش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43396" name="AutoShape 4">
            <a:extLst>
              <a:ext uri="{FF2B5EF4-FFF2-40B4-BE49-F238E27FC236}">
                <a16:creationId xmlns:a16="http://schemas.microsoft.com/office/drawing/2014/main" id="{A18EFDDB-464A-4574-ACC5-756AC4458198}"/>
              </a:ext>
            </a:extLst>
          </p:cNvPr>
          <p:cNvSpPr>
            <a:spLocks noChangeArrowheads="1"/>
          </p:cNvSpPr>
          <p:nvPr/>
        </p:nvSpPr>
        <p:spPr bwMode="auto">
          <a:xfrm>
            <a:off x="228600" y="2514600"/>
            <a:ext cx="7315200" cy="3886200"/>
          </a:xfrm>
          <a:prstGeom prst="flowChartDocument">
            <a:avLst/>
          </a:prstGeom>
          <a:solidFill>
            <a:srgbClr val="1F972A"/>
          </a:solidFill>
          <a:ln w="28575">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97" name="Text Box 5">
            <a:extLst>
              <a:ext uri="{FF2B5EF4-FFF2-40B4-BE49-F238E27FC236}">
                <a16:creationId xmlns:a16="http://schemas.microsoft.com/office/drawing/2014/main" id="{92D9DE72-E824-49F5-8E15-4C0490E0EA71}"/>
              </a:ext>
            </a:extLst>
          </p:cNvPr>
          <p:cNvSpPr txBox="1">
            <a:spLocks noChangeArrowheads="1"/>
          </p:cNvSpPr>
          <p:nvPr/>
        </p:nvSpPr>
        <p:spPr bwMode="auto">
          <a:xfrm>
            <a:off x="381000" y="3505200"/>
            <a:ext cx="6400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lnSpc>
                <a:spcPct val="150000"/>
              </a:lnSpc>
            </a:pPr>
            <a:r>
              <a:rPr lang="ar-SA" altLang="en-US"/>
              <a:t>وقتى فرد با تجربه تازه‏اى روبه‏رو مى‏شود خود را با وضع جديد سازش مى‏دهد و همه ساختهاى رفتارى در يك نظام مؤثر هماهنگ مى‏شوند</a:t>
            </a:r>
            <a:r>
              <a:rPr lang="en-US" altLang="en-US"/>
              <a:t>.</a:t>
            </a:r>
          </a:p>
        </p:txBody>
      </p:sp>
    </p:spTree>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Text Box 2">
            <a:extLst>
              <a:ext uri="{FF2B5EF4-FFF2-40B4-BE49-F238E27FC236}">
                <a16:creationId xmlns:a16="http://schemas.microsoft.com/office/drawing/2014/main" id="{1BD99E28-4BBA-4645-929B-DC747466CCB4}"/>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47491" name="Text Box 3">
            <a:extLst>
              <a:ext uri="{FF2B5EF4-FFF2-40B4-BE49-F238E27FC236}">
                <a16:creationId xmlns:a16="http://schemas.microsoft.com/office/drawing/2014/main" id="{589E3EF1-B98F-4294-BC25-29ECFD67B793}"/>
              </a:ext>
            </a:extLst>
          </p:cNvPr>
          <p:cNvSpPr txBox="1">
            <a:spLocks noChangeArrowheads="1"/>
          </p:cNvSpPr>
          <p:nvPr/>
        </p:nvSpPr>
        <p:spPr bwMode="auto">
          <a:xfrm>
            <a:off x="457200" y="2974975"/>
            <a:ext cx="7086600" cy="3387725"/>
          </a:xfrm>
          <a:prstGeom prst="rect">
            <a:avLst/>
          </a:prstGeom>
          <a:solidFill>
            <a:schemeClr val="folHlink"/>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به واسطه سازشهاى مداوم و براثر نيازى كه كودك براى سازش با دگرگونيهاى زندگى خود دارد طرز تفكر و الگوهاى رفتارى نوينى در او پديدار مى‏شود.</a:t>
            </a:r>
            <a:r>
              <a:rPr lang="en-US" altLang="en-US"/>
              <a:t> </a:t>
            </a:r>
            <a:endParaRPr lang="fa-IR" altLang="en-US"/>
          </a:p>
          <a:p>
            <a:pPr algn="just" rtl="1">
              <a:lnSpc>
                <a:spcPct val="150000"/>
              </a:lnSpc>
            </a:pPr>
            <a:r>
              <a:rPr lang="ar-SA" altLang="en-US"/>
              <a:t>به‏طور كلى پياژه كودك را موجودى مى‏شناسد كه هم محيط را تغيير مى‏دهد و هم خود زير تأثير عوامل محيطى قرار مى‏گيرد.</a:t>
            </a:r>
            <a:r>
              <a:rPr lang="en-US" altLang="en-US"/>
              <a:t> </a:t>
            </a:r>
            <a:endParaRPr lang="fa-IR" altLang="en-US"/>
          </a:p>
          <a:p>
            <a:pPr algn="just" rtl="1">
              <a:lnSpc>
                <a:spcPct val="150000"/>
              </a:lnSpc>
            </a:pPr>
            <a:endParaRPr lang="en-US" altLang="en-US"/>
          </a:p>
        </p:txBody>
      </p:sp>
      <p:sp>
        <p:nvSpPr>
          <p:cNvPr id="447492" name="Text Box 4">
            <a:extLst>
              <a:ext uri="{FF2B5EF4-FFF2-40B4-BE49-F238E27FC236}">
                <a16:creationId xmlns:a16="http://schemas.microsoft.com/office/drawing/2014/main" id="{AB8D8B5B-A464-4513-9103-EC4CE1CFB366}"/>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تاثير رشد و يادگيري در سازش</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ext Box 2">
            <a:extLst>
              <a:ext uri="{FF2B5EF4-FFF2-40B4-BE49-F238E27FC236}">
                <a16:creationId xmlns:a16="http://schemas.microsoft.com/office/drawing/2014/main" id="{903129C5-A5F5-42F6-9411-CE3BC5EF1874}"/>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49539" name="Text Box 3">
            <a:extLst>
              <a:ext uri="{FF2B5EF4-FFF2-40B4-BE49-F238E27FC236}">
                <a16:creationId xmlns:a16="http://schemas.microsoft.com/office/drawing/2014/main" id="{FEEF0294-C8C6-40BC-A1C3-3F3D648D50F8}"/>
              </a:ext>
            </a:extLst>
          </p:cNvPr>
          <p:cNvSpPr txBox="1">
            <a:spLocks noChangeArrowheads="1"/>
          </p:cNvSpPr>
          <p:nvPr/>
        </p:nvSpPr>
        <p:spPr bwMode="auto">
          <a:xfrm>
            <a:off x="457200" y="2974975"/>
            <a:ext cx="7086600" cy="3387725"/>
          </a:xfrm>
          <a:prstGeom prst="rect">
            <a:avLst/>
          </a:prstGeom>
          <a:solidFill>
            <a:schemeClr val="accent2"/>
          </a:solidFill>
          <a:ln w="9525">
            <a:solidFill>
              <a:schemeClr val="accent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واپسين سخن آنكه بررسيها و پژوهشهاى ارزنده پياژه درباره رشد عقلى، ادراك، وجدان اخلاقى و داورى كودكان سرمشق پُر ارزش و راه گشاى پژوهندگان و روان‏شناسان كودك ونوجوان به شمار مى‏آيد و الگوهاى جالبى را در يادگيرى و پيشرفت پى‏ريزى مى‏كنند</a:t>
            </a:r>
            <a:r>
              <a:rPr lang="en-US" altLang="en-US"/>
              <a:t>.</a:t>
            </a:r>
            <a:endParaRPr lang="fa-IR" altLang="en-US"/>
          </a:p>
          <a:p>
            <a:pPr algn="just" rtl="1">
              <a:lnSpc>
                <a:spcPct val="150000"/>
              </a:lnSpc>
            </a:pPr>
            <a:endParaRPr lang="en-US" altLang="en-US"/>
          </a:p>
        </p:txBody>
      </p:sp>
      <p:sp>
        <p:nvSpPr>
          <p:cNvPr id="449540" name="Text Box 4">
            <a:extLst>
              <a:ext uri="{FF2B5EF4-FFF2-40B4-BE49-F238E27FC236}">
                <a16:creationId xmlns:a16="http://schemas.microsoft.com/office/drawing/2014/main" id="{07C72515-BC96-416C-80B3-3B447C58A930}"/>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تاثير رشد و يادگيري در سازش</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ext Box 2">
            <a:extLst>
              <a:ext uri="{FF2B5EF4-FFF2-40B4-BE49-F238E27FC236}">
                <a16:creationId xmlns:a16="http://schemas.microsoft.com/office/drawing/2014/main" id="{B1E994DD-37E7-4771-B05C-FC53544A6417}"/>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51587" name="Text Box 3">
            <a:extLst>
              <a:ext uri="{FF2B5EF4-FFF2-40B4-BE49-F238E27FC236}">
                <a16:creationId xmlns:a16="http://schemas.microsoft.com/office/drawing/2014/main" id="{B27C0C0A-9510-45B8-8622-C37266E450FC}"/>
              </a:ext>
            </a:extLst>
          </p:cNvPr>
          <p:cNvSpPr txBox="1">
            <a:spLocks noChangeArrowheads="1"/>
          </p:cNvSpPr>
          <p:nvPr/>
        </p:nvSpPr>
        <p:spPr bwMode="auto">
          <a:xfrm>
            <a:off x="533400" y="2895600"/>
            <a:ext cx="7086600" cy="2282825"/>
          </a:xfrm>
          <a:prstGeom prst="rect">
            <a:avLst/>
          </a:prstGeom>
          <a:gradFill rotWithShape="1">
            <a:gsLst>
              <a:gs pos="0">
                <a:srgbClr val="6600CC"/>
              </a:gs>
              <a:gs pos="100000">
                <a:srgbClr val="6600CC">
                  <a:gamma/>
                  <a:shade val="46275"/>
                  <a:invGamma/>
                </a:srgbClr>
              </a:gs>
            </a:gsLst>
            <a:path path="shape">
              <a:fillToRect l="50000" t="50000" r="50000" b="50000"/>
            </a:path>
          </a:gra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en-US" altLang="en-US"/>
              <a:t>   </a:t>
            </a:r>
            <a:r>
              <a:rPr lang="ar-SA" altLang="en-US"/>
              <a:t> پياژه با توجهى كه به امر آموزش در بقاى موجود زنده و پيشرفت در محيط اجتماعى و تحول فكرى دارد كاربردهاى آموزشى نظريه خود را به ترتيب زير براى معلمان و پرورشكاران مشخص مى‏سازد. اين موارد به‏طور فشرده عبارت‏اند از</a:t>
            </a:r>
            <a:r>
              <a:rPr lang="en-US" altLang="en-US"/>
              <a:t>:</a:t>
            </a:r>
          </a:p>
        </p:txBody>
      </p:sp>
      <p:sp>
        <p:nvSpPr>
          <p:cNvPr id="451588" name="Text Box 4">
            <a:extLst>
              <a:ext uri="{FF2B5EF4-FFF2-40B4-BE49-F238E27FC236}">
                <a16:creationId xmlns:a16="http://schemas.microsoft.com/office/drawing/2014/main" id="{795E88C9-DB32-44D6-80B1-D951DE2C7A48}"/>
              </a:ext>
            </a:extLst>
          </p:cNvPr>
          <p:cNvSpPr txBox="1">
            <a:spLocks noChangeArrowheads="1"/>
          </p:cNvSpPr>
          <p:nvPr/>
        </p:nvSpPr>
        <p:spPr bwMode="auto">
          <a:xfrm>
            <a:off x="3810000" y="1828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كاربرد آموزشي نظرية رشدنگر</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ext Box 2">
            <a:extLst>
              <a:ext uri="{FF2B5EF4-FFF2-40B4-BE49-F238E27FC236}">
                <a16:creationId xmlns:a16="http://schemas.microsoft.com/office/drawing/2014/main" id="{9B295763-814C-4620-BA1C-63E1C279BD89}"/>
              </a:ext>
            </a:extLst>
          </p:cNvPr>
          <p:cNvSpPr txBox="1">
            <a:spLocks noGrp="1" noChangeArrowheads="1"/>
          </p:cNvSpPr>
          <p:nvPr>
            <p:ph type="title"/>
          </p:nvPr>
        </p:nvSpPr>
        <p:spPr bwMode="auto">
          <a:xfrm>
            <a:off x="1295400" y="381000"/>
            <a:ext cx="60960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يازدهم:</a:t>
            </a:r>
            <a:r>
              <a:rPr lang="fa-IR" altLang="en-US" sz="2400" b="1">
                <a:solidFill>
                  <a:schemeClr val="tx1"/>
                </a:solidFill>
                <a:effectLst/>
                <a:latin typeface="Times New Roman" panose="02020603050405020304" pitchFamily="18" charset="0"/>
                <a:cs typeface="Zar" pitchFamily="2" charset="0"/>
              </a:rPr>
              <a:t> نظرية رشد نگر يا شناخت شناسي تكويني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53635" name="Text Box 3">
            <a:extLst>
              <a:ext uri="{FF2B5EF4-FFF2-40B4-BE49-F238E27FC236}">
                <a16:creationId xmlns:a16="http://schemas.microsoft.com/office/drawing/2014/main" id="{6ED4F762-8649-4D0D-A1DE-EE47688738AF}"/>
              </a:ext>
            </a:extLst>
          </p:cNvPr>
          <p:cNvSpPr txBox="1">
            <a:spLocks noChangeArrowheads="1"/>
          </p:cNvSpPr>
          <p:nvPr/>
        </p:nvSpPr>
        <p:spPr bwMode="auto">
          <a:xfrm>
            <a:off x="228600" y="2362200"/>
            <a:ext cx="7696200" cy="639763"/>
          </a:xfrm>
          <a:prstGeom prst="rect">
            <a:avLst/>
          </a:prstGeom>
          <a:solidFill>
            <a:srgbClr val="FF0000"/>
          </a:soli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en-US" altLang="en-US"/>
              <a:t>   </a:t>
            </a:r>
            <a:r>
              <a:rPr lang="ar-SA" altLang="en-US"/>
              <a:t> </a:t>
            </a:r>
            <a:r>
              <a:rPr lang="fa-IR" altLang="en-US" sz="2200"/>
              <a:t>1. </a:t>
            </a:r>
            <a:r>
              <a:rPr lang="ar-SA" altLang="en-US" sz="2200"/>
              <a:t>اختلاف گويا و چشمگير كودكان در ادراك و انديشه با بزرگسالان</a:t>
            </a:r>
            <a:r>
              <a:rPr lang="en-US" altLang="en-US" sz="2200"/>
              <a:t> </a:t>
            </a:r>
          </a:p>
        </p:txBody>
      </p:sp>
      <p:sp>
        <p:nvSpPr>
          <p:cNvPr id="453636" name="Text Box 4">
            <a:extLst>
              <a:ext uri="{FF2B5EF4-FFF2-40B4-BE49-F238E27FC236}">
                <a16:creationId xmlns:a16="http://schemas.microsoft.com/office/drawing/2014/main" id="{502DF5B7-782A-49B3-81E8-3ECD0FC95FBA}"/>
              </a:ext>
            </a:extLst>
          </p:cNvPr>
          <p:cNvSpPr txBox="1">
            <a:spLocks noChangeArrowheads="1"/>
          </p:cNvSpPr>
          <p:nvPr/>
        </p:nvSpPr>
        <p:spPr bwMode="auto">
          <a:xfrm>
            <a:off x="3810000" y="1828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كاربرد آموزشي نظرية رشدنگر</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53637" name="Text Box 5">
            <a:extLst>
              <a:ext uri="{FF2B5EF4-FFF2-40B4-BE49-F238E27FC236}">
                <a16:creationId xmlns:a16="http://schemas.microsoft.com/office/drawing/2014/main" id="{399C2F94-3855-4547-9FBC-EC228953D661}"/>
              </a:ext>
            </a:extLst>
          </p:cNvPr>
          <p:cNvSpPr txBox="1">
            <a:spLocks noChangeArrowheads="1"/>
          </p:cNvSpPr>
          <p:nvPr/>
        </p:nvSpPr>
        <p:spPr bwMode="auto">
          <a:xfrm>
            <a:off x="228600" y="3200400"/>
            <a:ext cx="7696200" cy="595313"/>
          </a:xfrm>
          <a:prstGeom prst="rect">
            <a:avLst/>
          </a:prstGeom>
          <a:solidFill>
            <a:srgbClr val="D60093"/>
          </a:soli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fa-IR" altLang="en-US" sz="2200"/>
              <a:t>2. </a:t>
            </a:r>
            <a:r>
              <a:rPr lang="ar-SA" altLang="en-US" sz="2200"/>
              <a:t>تماس و آشنايى كودكان در دوره‏هاى پيش از دبستان با اشيا وابزار ملموس</a:t>
            </a:r>
            <a:r>
              <a:rPr lang="en-US" altLang="en-US" sz="2200"/>
              <a:t> </a:t>
            </a:r>
          </a:p>
        </p:txBody>
      </p:sp>
      <p:sp>
        <p:nvSpPr>
          <p:cNvPr id="453638" name="Text Box 6">
            <a:extLst>
              <a:ext uri="{FF2B5EF4-FFF2-40B4-BE49-F238E27FC236}">
                <a16:creationId xmlns:a16="http://schemas.microsoft.com/office/drawing/2014/main" id="{1B68A922-F4E4-42CC-999B-5503F3F295A6}"/>
              </a:ext>
            </a:extLst>
          </p:cNvPr>
          <p:cNvSpPr txBox="1">
            <a:spLocks noChangeArrowheads="1"/>
          </p:cNvSpPr>
          <p:nvPr/>
        </p:nvSpPr>
        <p:spPr bwMode="auto">
          <a:xfrm>
            <a:off x="228600" y="4038600"/>
            <a:ext cx="7696200" cy="595313"/>
          </a:xfrm>
          <a:prstGeom prst="rect">
            <a:avLst/>
          </a:prstGeom>
          <a:solidFill>
            <a:schemeClr val="hlink"/>
          </a:soli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fa-IR" altLang="en-US" sz="2200"/>
              <a:t>3. </a:t>
            </a:r>
            <a:r>
              <a:rPr lang="ar-SA" altLang="en-US" sz="2200"/>
              <a:t>تنظيم برنامه‏هاى آموزشى در هر دوره تحصيلى در واحدهاى كوچك</a:t>
            </a:r>
            <a:r>
              <a:rPr lang="en-US" altLang="en-US" sz="2200"/>
              <a:t> </a:t>
            </a:r>
          </a:p>
        </p:txBody>
      </p:sp>
      <p:sp>
        <p:nvSpPr>
          <p:cNvPr id="453639" name="Text Box 7">
            <a:extLst>
              <a:ext uri="{FF2B5EF4-FFF2-40B4-BE49-F238E27FC236}">
                <a16:creationId xmlns:a16="http://schemas.microsoft.com/office/drawing/2014/main" id="{9641DE94-A42A-451C-8404-E97EDFDE4262}"/>
              </a:ext>
            </a:extLst>
          </p:cNvPr>
          <p:cNvSpPr txBox="1">
            <a:spLocks noChangeArrowheads="1"/>
          </p:cNvSpPr>
          <p:nvPr/>
        </p:nvSpPr>
        <p:spPr bwMode="auto">
          <a:xfrm>
            <a:off x="228600" y="4953000"/>
            <a:ext cx="7696200" cy="595313"/>
          </a:xfrm>
          <a:prstGeom prst="rect">
            <a:avLst/>
          </a:prstGeom>
          <a:solidFill>
            <a:srgbClr val="FF9900"/>
          </a:soli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fa-IR" altLang="en-US" sz="2200"/>
              <a:t>4. </a:t>
            </a:r>
            <a:r>
              <a:rPr lang="ar-SA" altLang="en-US" sz="2200"/>
              <a:t>وجود اختلاف گويا و لازم ميان معلومات شاگرد و معلوماتى كه بايد بياموزد</a:t>
            </a:r>
            <a:r>
              <a:rPr lang="en-US" altLang="en-US" sz="2200"/>
              <a:t> </a:t>
            </a:r>
          </a:p>
        </p:txBody>
      </p:sp>
      <p:sp>
        <p:nvSpPr>
          <p:cNvPr id="453640" name="Text Box 8">
            <a:extLst>
              <a:ext uri="{FF2B5EF4-FFF2-40B4-BE49-F238E27FC236}">
                <a16:creationId xmlns:a16="http://schemas.microsoft.com/office/drawing/2014/main" id="{600A7619-6750-4E21-9D2F-4B627F4F8A90}"/>
              </a:ext>
            </a:extLst>
          </p:cNvPr>
          <p:cNvSpPr txBox="1">
            <a:spLocks noChangeArrowheads="1"/>
          </p:cNvSpPr>
          <p:nvPr/>
        </p:nvSpPr>
        <p:spPr bwMode="auto">
          <a:xfrm>
            <a:off x="228600" y="5715000"/>
            <a:ext cx="7696200" cy="1098550"/>
          </a:xfrm>
          <a:prstGeom prst="rect">
            <a:avLst/>
          </a:prstGeom>
          <a:solidFill>
            <a:schemeClr val="folHlink"/>
          </a:solidFill>
          <a:ln>
            <a:noFill/>
          </a:ln>
          <a:effectLst>
            <a:outerShdw dist="63500" dir="19387806"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rtl="1">
              <a:lnSpc>
                <a:spcPct val="150000"/>
              </a:lnSpc>
            </a:pPr>
            <a:r>
              <a:rPr lang="fa-IR" altLang="en-US" sz="2200"/>
              <a:t>5. </a:t>
            </a:r>
            <a:r>
              <a:rPr lang="ar-SA" altLang="en-US" sz="2200"/>
              <a:t>پيشرفت آموزشى شاگردان بايد براساس ترتيب و توالى رشد شناختى و متناسب با استعداد آنان صورت گيرد</a:t>
            </a:r>
            <a:r>
              <a:rPr lang="en-US" altLang="en-US" sz="2200"/>
              <a:t> </a:t>
            </a:r>
          </a:p>
        </p:txBody>
      </p:sp>
    </p:spTree>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ext Box 2">
            <a:extLst>
              <a:ext uri="{FF2B5EF4-FFF2-40B4-BE49-F238E27FC236}">
                <a16:creationId xmlns:a16="http://schemas.microsoft.com/office/drawing/2014/main" id="{058A7AC3-54FA-4722-9EA2-22A4AA0F8A45}"/>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55683" name="Text Box 3">
            <a:extLst>
              <a:ext uri="{FF2B5EF4-FFF2-40B4-BE49-F238E27FC236}">
                <a16:creationId xmlns:a16="http://schemas.microsoft.com/office/drawing/2014/main" id="{A99E8747-EBF3-4E98-9680-F144101BAA9C}"/>
              </a:ext>
            </a:extLst>
          </p:cNvPr>
          <p:cNvSpPr txBox="1">
            <a:spLocks noChangeArrowheads="1"/>
          </p:cNvSpPr>
          <p:nvPr/>
        </p:nvSpPr>
        <p:spPr bwMode="auto">
          <a:xfrm>
            <a:off x="457200" y="2974975"/>
            <a:ext cx="7086600" cy="3387725"/>
          </a:xfrm>
          <a:prstGeom prst="rect">
            <a:avLst/>
          </a:prstGeom>
          <a:solidFill>
            <a:schemeClr val="folHlink"/>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جرم برونر پيشرو نظريه </a:t>
            </a:r>
            <a:r>
              <a:rPr lang="ar-SA" altLang="en-US">
                <a:solidFill>
                  <a:srgbClr val="FF3399"/>
                </a:solidFill>
              </a:rPr>
              <a:t>مفهوم‏گرايى ابزارى</a:t>
            </a:r>
            <a:r>
              <a:rPr lang="ar-SA" altLang="en-US"/>
              <a:t>، يكى ديگر از روان‏شناسان رشد و شناخت‏به‏</a:t>
            </a:r>
            <a:r>
              <a:rPr lang="fa-IR" altLang="en-US"/>
              <a:t> </a:t>
            </a:r>
            <a:r>
              <a:rPr lang="en-US" altLang="en-US"/>
              <a:t> </a:t>
            </a:r>
            <a:r>
              <a:rPr lang="ar-SA" altLang="en-US"/>
              <a:t>شمار مى‏آيد كه در زمينه‏هاى ادراك، انگيزش، تفكر و تنظيم مسائل يادگيرى پژوهشهاى فراوانى انجام داده است. او انسان را موجودى انديشه‏ور، آفريننده و دانش پژوه مى‏شناسد. روش او در مسائل يادگيرى </a:t>
            </a:r>
            <a:r>
              <a:rPr lang="ar-SA" altLang="en-US">
                <a:solidFill>
                  <a:srgbClr val="FF3399"/>
                </a:solidFill>
              </a:rPr>
              <a:t>گزينشى</a:t>
            </a:r>
            <a:r>
              <a:rPr lang="ar-SA" altLang="en-US"/>
              <a:t> يا </a:t>
            </a:r>
            <a:r>
              <a:rPr lang="ar-SA" altLang="en-US">
                <a:solidFill>
                  <a:srgbClr val="FF3399"/>
                </a:solidFill>
              </a:rPr>
              <a:t>التقاطى</a:t>
            </a:r>
            <a:r>
              <a:rPr lang="ar-SA" altLang="en-US"/>
              <a:t> است. </a:t>
            </a:r>
            <a:endParaRPr lang="en-US" altLang="en-US"/>
          </a:p>
        </p:txBody>
      </p:sp>
      <p:sp>
        <p:nvSpPr>
          <p:cNvPr id="455684" name="Text Box 4">
            <a:extLst>
              <a:ext uri="{FF2B5EF4-FFF2-40B4-BE49-F238E27FC236}">
                <a16:creationId xmlns:a16="http://schemas.microsoft.com/office/drawing/2014/main" id="{268C1456-4ED3-41E4-806D-8F4BB8BC2132}"/>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تاثير رشد و يادگيري در سازش</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a:extLst>
              <a:ext uri="{FF2B5EF4-FFF2-40B4-BE49-F238E27FC236}">
                <a16:creationId xmlns:a16="http://schemas.microsoft.com/office/drawing/2014/main" id="{B51F3885-1B2F-41AD-82F6-2B0A185C5C2F}"/>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57731" name="Text Box 3">
            <a:extLst>
              <a:ext uri="{FF2B5EF4-FFF2-40B4-BE49-F238E27FC236}">
                <a16:creationId xmlns:a16="http://schemas.microsoft.com/office/drawing/2014/main" id="{8CB21906-877C-4F6F-BE8E-84D23F7C1C42}"/>
              </a:ext>
            </a:extLst>
          </p:cNvPr>
          <p:cNvSpPr txBox="1">
            <a:spLocks noChangeArrowheads="1"/>
          </p:cNvSpPr>
          <p:nvPr/>
        </p:nvSpPr>
        <p:spPr bwMode="auto">
          <a:xfrm>
            <a:off x="381000" y="2514600"/>
            <a:ext cx="7086600" cy="2292350"/>
          </a:xfrm>
          <a:prstGeom prst="rect">
            <a:avLst/>
          </a:prstGeom>
          <a:solidFill>
            <a:srgbClr val="2285BC"/>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ar-SA" altLang="en-US"/>
              <a:t>برونر صادقانه اعتراف مى‏كند كه از دانشهاى‏</a:t>
            </a:r>
            <a:r>
              <a:rPr lang="fa-IR" altLang="en-US"/>
              <a:t> </a:t>
            </a:r>
            <a:r>
              <a:rPr lang="en-US" altLang="en-US"/>
              <a:t> </a:t>
            </a:r>
            <a:r>
              <a:rPr lang="ar-SA" altLang="en-US"/>
              <a:t>زيست‏شناسى، مردم‏شناسى، زبان و جامعه‏شناسى و حتى فلسفه بهره گرفته است و نتيجه‏هاى به دست آمده را آن چنان بيان مى‏كند كه طراوت و تازگى خاصى به آنها مى‏بخشد</a:t>
            </a:r>
            <a:r>
              <a:rPr lang="en-US" altLang="en-US"/>
              <a:t>.</a:t>
            </a:r>
          </a:p>
        </p:txBody>
      </p:sp>
      <p:sp>
        <p:nvSpPr>
          <p:cNvPr id="457732" name="Text Box 4">
            <a:extLst>
              <a:ext uri="{FF2B5EF4-FFF2-40B4-BE49-F238E27FC236}">
                <a16:creationId xmlns:a16="http://schemas.microsoft.com/office/drawing/2014/main" id="{2334F019-821E-4AE1-8737-C4B6FE239C23}"/>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تاثير رشد و يادگيري در سازش</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57733" name="Text Box 5">
            <a:extLst>
              <a:ext uri="{FF2B5EF4-FFF2-40B4-BE49-F238E27FC236}">
                <a16:creationId xmlns:a16="http://schemas.microsoft.com/office/drawing/2014/main" id="{2D9BCE15-9DA3-4CA7-A3D2-3B3DC7D1CAB5}"/>
              </a:ext>
            </a:extLst>
          </p:cNvPr>
          <p:cNvSpPr txBox="1">
            <a:spLocks noChangeArrowheads="1"/>
          </p:cNvSpPr>
          <p:nvPr/>
        </p:nvSpPr>
        <p:spPr bwMode="auto">
          <a:xfrm>
            <a:off x="381000" y="4960938"/>
            <a:ext cx="7086600" cy="1744662"/>
          </a:xfrm>
          <a:prstGeom prst="rect">
            <a:avLst/>
          </a:prstGeom>
          <a:solidFill>
            <a:srgbClr val="3CA3DC"/>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ar-SA" altLang="en-US"/>
              <a:t>برونر در طرح مسائل يادگيرى بيشتر به فعاليتهايى مانند گزينش، حفظ، تغيير و تبديل معلومات ابراز علاقه مى‏كند و همين عوامل اساس يادگيرى او را تشكيل مى‏دهند. </a:t>
            </a:r>
            <a:endParaRPr lang="en-US" altLang="en-US"/>
          </a:p>
        </p:txBody>
      </p:sp>
    </p:spTree>
  </p:cSld>
  <p:clrMapOvr>
    <a:masterClrMapping/>
  </p:clrMapOvr>
  <p:transition spd="slow"/>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Text Box 2">
            <a:extLst>
              <a:ext uri="{FF2B5EF4-FFF2-40B4-BE49-F238E27FC236}">
                <a16:creationId xmlns:a16="http://schemas.microsoft.com/office/drawing/2014/main" id="{3E4FA790-46D9-451A-9670-9749D6473AA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59779" name="Text Box 3">
            <a:extLst>
              <a:ext uri="{FF2B5EF4-FFF2-40B4-BE49-F238E27FC236}">
                <a16:creationId xmlns:a16="http://schemas.microsoft.com/office/drawing/2014/main" id="{5230878E-8EE9-4A28-AD5A-2683ED9B9E5F}"/>
              </a:ext>
            </a:extLst>
          </p:cNvPr>
          <p:cNvSpPr txBox="1">
            <a:spLocks noChangeArrowheads="1"/>
          </p:cNvSpPr>
          <p:nvPr/>
        </p:nvSpPr>
        <p:spPr bwMode="auto">
          <a:xfrm>
            <a:off x="457200" y="2974975"/>
            <a:ext cx="7239000" cy="1744663"/>
          </a:xfrm>
          <a:prstGeom prst="rect">
            <a:avLst/>
          </a:prstGeom>
          <a:solidFill>
            <a:srgbClr val="FF3399"/>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ar-SA" altLang="en-US"/>
              <a:t>به عقيده برونر تنها سايقهاى حيوانى فرد را به فعاليت وادار نمى‏كنند، بلكه نيازهاى نخستين ديگرى مانند «كنجكاوى» او را به فعاليت وامى‏دارند. </a:t>
            </a:r>
            <a:endParaRPr lang="en-US" altLang="en-US"/>
          </a:p>
        </p:txBody>
      </p:sp>
      <p:sp>
        <p:nvSpPr>
          <p:cNvPr id="459780" name="Text Box 4">
            <a:extLst>
              <a:ext uri="{FF2B5EF4-FFF2-40B4-BE49-F238E27FC236}">
                <a16:creationId xmlns:a16="http://schemas.microsoft.com/office/drawing/2014/main" id="{DE481DED-4673-48C1-B9FA-34AADA2B16EB}"/>
              </a:ext>
            </a:extLst>
          </p:cNvPr>
          <p:cNvSpPr txBox="1">
            <a:spLocks noChangeArrowheads="1"/>
          </p:cNvSpPr>
          <p:nvPr/>
        </p:nvSpPr>
        <p:spPr bwMode="auto">
          <a:xfrm>
            <a:off x="4648200" y="1828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نقش انگيزش در يادگيري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Text Box 2">
            <a:extLst>
              <a:ext uri="{FF2B5EF4-FFF2-40B4-BE49-F238E27FC236}">
                <a16:creationId xmlns:a16="http://schemas.microsoft.com/office/drawing/2014/main" id="{7B4CD2EA-890C-4E10-83FB-AEFAF8E7FC53}"/>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61827" name="Text Box 3">
            <a:extLst>
              <a:ext uri="{FF2B5EF4-FFF2-40B4-BE49-F238E27FC236}">
                <a16:creationId xmlns:a16="http://schemas.microsoft.com/office/drawing/2014/main" id="{C4D68955-0BE1-47F8-88A1-7DA6B72FCDB2}"/>
              </a:ext>
            </a:extLst>
          </p:cNvPr>
          <p:cNvSpPr txBox="1">
            <a:spLocks noChangeArrowheads="1"/>
          </p:cNvSpPr>
          <p:nvPr/>
        </p:nvSpPr>
        <p:spPr bwMode="auto">
          <a:xfrm>
            <a:off x="457200" y="2974975"/>
            <a:ext cx="7391400" cy="1744663"/>
          </a:xfrm>
          <a:prstGeom prst="rect">
            <a:avLst/>
          </a:prstGeom>
          <a:solidFill>
            <a:srgbClr val="9966FF"/>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برونر يادگيرى را از ديدگاه خود براساس نمونه‏ها وقالبهاى جهانى فرهنگها بنياد مى‏نهد. آگاهى از چنين نمونه‏ها امكان پيشگويى و پيشرفت بيشترى را در كسب معلومات فراهم مى‏آورد.</a:t>
            </a:r>
            <a:r>
              <a:rPr lang="en-US" altLang="en-US"/>
              <a:t> </a:t>
            </a:r>
          </a:p>
        </p:txBody>
      </p:sp>
      <p:sp>
        <p:nvSpPr>
          <p:cNvPr id="461828" name="Text Box 4">
            <a:extLst>
              <a:ext uri="{FF2B5EF4-FFF2-40B4-BE49-F238E27FC236}">
                <a16:creationId xmlns:a16="http://schemas.microsoft.com/office/drawing/2014/main" id="{66298720-AEE3-4BBD-8AA7-F198D5D61EDA}"/>
              </a:ext>
            </a:extLst>
          </p:cNvPr>
          <p:cNvSpPr txBox="1">
            <a:spLocks noChangeArrowheads="1"/>
          </p:cNvSpPr>
          <p:nvPr/>
        </p:nvSpPr>
        <p:spPr bwMode="auto">
          <a:xfrm>
            <a:off x="47244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اهميت نمونه هاي جهاني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02B9D8D5-9A5D-41CC-9457-0CC52571599B}"/>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buFontTx/>
              <a:buNone/>
            </a:pPr>
            <a:endParaRPr lang="fa-IR" altLang="en-US" sz="2400">
              <a:cs typeface="Zar" pitchFamily="2" charset="0"/>
            </a:endParaRPr>
          </a:p>
          <a:p>
            <a:pPr algn="r" rtl="1">
              <a:buFontTx/>
              <a:buNone/>
            </a:pPr>
            <a:r>
              <a:rPr lang="fa-IR" altLang="en-US" sz="1600" b="1">
                <a:effectLst/>
                <a:cs typeface="Zar" pitchFamily="2" charset="0"/>
              </a:rPr>
              <a:t>1.</a:t>
            </a:r>
            <a:r>
              <a:rPr lang="fa-IR" altLang="en-US" sz="1600">
                <a:effectLst/>
                <a:cs typeface="Zar" pitchFamily="2" charset="0"/>
              </a:rPr>
              <a:t> </a:t>
            </a:r>
            <a:r>
              <a:rPr lang="fa-IR" altLang="en-US" sz="2400">
                <a:cs typeface="Zar" pitchFamily="2" charset="0"/>
              </a:rPr>
              <a:t>   </a:t>
            </a:r>
          </a:p>
          <a:p>
            <a:pPr algn="r" rtl="1">
              <a:buFontTx/>
              <a:buNone/>
            </a:pPr>
            <a:endParaRPr lang="fa-IR" altLang="en-US" sz="2400">
              <a:cs typeface="Zar" pitchFamily="2" charset="0"/>
            </a:endParaRPr>
          </a:p>
          <a:p>
            <a:pPr algn="r" rtl="1">
              <a:buFontTx/>
              <a:buNone/>
            </a:pPr>
            <a:r>
              <a:rPr lang="fa-IR" altLang="en-US" sz="1600" b="1">
                <a:effectLst/>
                <a:cs typeface="Zar" pitchFamily="2" charset="0"/>
              </a:rPr>
              <a:t>2.</a:t>
            </a:r>
            <a:r>
              <a:rPr lang="fa-IR" altLang="en-US" sz="2400">
                <a:cs typeface="Zar" pitchFamily="2" charset="0"/>
              </a:rPr>
              <a:t> </a:t>
            </a:r>
          </a:p>
          <a:p>
            <a:pPr algn="r" rtl="1">
              <a:buFontTx/>
              <a:buNone/>
            </a:pPr>
            <a:endParaRPr lang="fa-IR" altLang="en-US" sz="2400">
              <a:cs typeface="Zar" pitchFamily="2" charset="0"/>
            </a:endParaRPr>
          </a:p>
          <a:p>
            <a:pPr algn="r" rtl="1">
              <a:buFontTx/>
              <a:buNone/>
            </a:pPr>
            <a:r>
              <a:rPr lang="fa-IR" altLang="en-US" sz="1600" b="1">
                <a:effectLst/>
                <a:cs typeface="Zar" pitchFamily="2" charset="0"/>
              </a:rPr>
              <a:t>3. </a:t>
            </a:r>
          </a:p>
          <a:p>
            <a:pPr algn="r" rtl="1">
              <a:buFontTx/>
              <a:buNone/>
            </a:pPr>
            <a:endParaRPr lang="fa-IR" altLang="en-US" sz="1600" b="1">
              <a:effectLst/>
              <a:cs typeface="Zar" pitchFamily="2" charset="0"/>
            </a:endParaRPr>
          </a:p>
          <a:p>
            <a:pPr algn="r" rtl="1">
              <a:buFontTx/>
              <a:buNone/>
            </a:pPr>
            <a:endParaRPr lang="fa-IR" altLang="en-US" sz="1600" b="1">
              <a:effectLst/>
              <a:cs typeface="Zar" pitchFamily="2" charset="0"/>
            </a:endParaRPr>
          </a:p>
          <a:p>
            <a:pPr algn="r" rtl="1">
              <a:buFontTx/>
              <a:buNone/>
            </a:pPr>
            <a:r>
              <a:rPr lang="fa-IR" altLang="en-US" sz="1600" b="1">
                <a:effectLst/>
                <a:cs typeface="Zar" pitchFamily="2" charset="0"/>
              </a:rPr>
              <a:t>4. </a:t>
            </a:r>
          </a:p>
          <a:p>
            <a:pPr algn="r" rtl="1">
              <a:buFontTx/>
              <a:buNone/>
            </a:pPr>
            <a:endParaRPr lang="fa-IR" altLang="en-US" sz="2400">
              <a:cs typeface="Zar" pitchFamily="2" charset="0"/>
            </a:endParaRPr>
          </a:p>
          <a:p>
            <a:pPr algn="r" rtl="1">
              <a:buFontTx/>
              <a:buNone/>
            </a:pPr>
            <a:r>
              <a:rPr lang="fa-IR" altLang="en-US" sz="1800">
                <a:effectLst/>
                <a:cs typeface="Zar" pitchFamily="2" charset="0"/>
              </a:rPr>
              <a:t>5. </a:t>
            </a:r>
            <a:endParaRPr lang="en-US" altLang="en-US" sz="1800">
              <a:effectLst/>
              <a:cs typeface="Zar" pitchFamily="2" charset="0"/>
            </a:endParaRPr>
          </a:p>
        </p:txBody>
      </p:sp>
      <p:sp>
        <p:nvSpPr>
          <p:cNvPr id="95235" name="Text Box 3">
            <a:extLst>
              <a:ext uri="{FF2B5EF4-FFF2-40B4-BE49-F238E27FC236}">
                <a16:creationId xmlns:a16="http://schemas.microsoft.com/office/drawing/2014/main" id="{A57BA85B-57BF-4E38-9A03-052E9BC5F5A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95238" name="Rectangle 6">
            <a:extLst>
              <a:ext uri="{FF2B5EF4-FFF2-40B4-BE49-F238E27FC236}">
                <a16:creationId xmlns:a16="http://schemas.microsoft.com/office/drawing/2014/main" id="{6E1B6F70-8104-4D26-94C5-E22ACE79DCBF}"/>
              </a:ext>
            </a:extLst>
          </p:cNvPr>
          <p:cNvSpPr>
            <a:spLocks noChangeArrowheads="1"/>
          </p:cNvSpPr>
          <p:nvPr/>
        </p:nvSpPr>
        <p:spPr bwMode="auto">
          <a:xfrm>
            <a:off x="609600" y="1981200"/>
            <a:ext cx="6629400" cy="685800"/>
          </a:xfrm>
          <a:prstGeom prst="rect">
            <a:avLst/>
          </a:prstGeom>
          <a:solidFill>
            <a:srgbClr val="66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9" name="Rectangle 7">
            <a:extLst>
              <a:ext uri="{FF2B5EF4-FFF2-40B4-BE49-F238E27FC236}">
                <a16:creationId xmlns:a16="http://schemas.microsoft.com/office/drawing/2014/main" id="{7058151D-EFD1-49E4-8C91-317AE8A1651F}"/>
              </a:ext>
            </a:extLst>
          </p:cNvPr>
          <p:cNvSpPr>
            <a:spLocks noChangeArrowheads="1"/>
          </p:cNvSpPr>
          <p:nvPr/>
        </p:nvSpPr>
        <p:spPr bwMode="auto">
          <a:xfrm>
            <a:off x="457200" y="1676400"/>
            <a:ext cx="75438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04800" indent="-304800" algn="l">
              <a:spcBef>
                <a:spcPct val="20000"/>
              </a:spcBef>
              <a:buChar char="•"/>
              <a:defRPr sz="32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marL="742950" indent="-285750" algn="l">
              <a:spcBef>
                <a:spcPct val="20000"/>
              </a:spcBef>
              <a:buChar char="–"/>
              <a:defRPr sz="28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marL="1143000" indent="-228600" algn="l">
              <a:spcBef>
                <a:spcPct val="20000"/>
              </a:spcBef>
              <a:buChar char="•"/>
              <a:defRPr sz="24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marL="1600200" indent="-228600" algn="l">
              <a:spcBef>
                <a:spcPct val="20000"/>
              </a:spcBef>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marL="2057400" indent="-228600" algn="l">
              <a:spcBef>
                <a:spcPct val="20000"/>
              </a:spcBef>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25146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29718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34290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38862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r" rtl="1">
              <a:lnSpc>
                <a:spcPct val="80000"/>
              </a:lnSpc>
              <a:buFontTx/>
              <a:buNone/>
            </a:pPr>
            <a:r>
              <a:rPr lang="fa-IR" altLang="en-US" sz="2400">
                <a:effectLst/>
                <a:cs typeface="Zar" pitchFamily="2" charset="0"/>
              </a:rPr>
              <a:t>9. طرح آموزشي</a:t>
            </a:r>
          </a:p>
          <a:p>
            <a:pPr algn="ctr" rtl="1">
              <a:lnSpc>
                <a:spcPct val="80000"/>
              </a:lnSpc>
              <a:buFontTx/>
              <a:buNone/>
            </a:pPr>
            <a:r>
              <a:rPr lang="ar-SA" altLang="en-US" sz="1600">
                <a:solidFill>
                  <a:srgbClr val="FFFF00"/>
                </a:solidFill>
                <a:effectLst/>
                <a:cs typeface="Zar" pitchFamily="2" charset="0"/>
              </a:rPr>
              <a:t>تعيين هدفها</a:t>
            </a:r>
            <a:r>
              <a:rPr lang="fa-IR" altLang="en-US" sz="1600">
                <a:solidFill>
                  <a:srgbClr val="FFFF00"/>
                </a:solidFill>
                <a:effectLst/>
                <a:cs typeface="Zar" pitchFamily="2" charset="0"/>
              </a:rPr>
              <a:t>                                                          </a:t>
            </a:r>
          </a:p>
          <a:p>
            <a:pPr algn="ctr" rtl="1">
              <a:lnSpc>
                <a:spcPct val="80000"/>
              </a:lnSpc>
              <a:buFontTx/>
              <a:buNone/>
            </a:pPr>
            <a:r>
              <a:rPr lang="fa-IR" altLang="en-US" sz="1600">
                <a:solidFill>
                  <a:srgbClr val="FFFF00"/>
                </a:solidFill>
                <a:effectLst/>
                <a:cs typeface="Zar" pitchFamily="2" charset="0"/>
              </a:rPr>
              <a:t>چه </a:t>
            </a:r>
            <a:r>
              <a:rPr lang="ar-SA" altLang="en-US" sz="1600">
                <a:solidFill>
                  <a:srgbClr val="FFFF00"/>
                </a:solidFill>
                <a:effectLst/>
                <a:cs typeface="Zar" pitchFamily="2" charset="0"/>
              </a:rPr>
              <a:t>چيزهاى بايد آموخته يا تدريس شود و چرا؟</a:t>
            </a:r>
            <a:r>
              <a:rPr lang="ar-SA" altLang="en-US" sz="1600" b="0">
                <a:solidFill>
                  <a:srgbClr val="FF0000"/>
                </a:solidFill>
              </a:rPr>
              <a:t> </a:t>
            </a:r>
            <a:r>
              <a:rPr lang="fa-IR" altLang="en-US" sz="1600">
                <a:solidFill>
                  <a:srgbClr val="FF0000"/>
                </a:solidFill>
                <a:effectLst/>
                <a:cs typeface="Zar" pitchFamily="2" charset="0"/>
              </a:rPr>
              <a:t> </a:t>
            </a:r>
          </a:p>
          <a:p>
            <a:pPr algn="r" rtl="1">
              <a:lnSpc>
                <a:spcPct val="80000"/>
              </a:lnSpc>
              <a:buFontTx/>
              <a:buNone/>
            </a:pPr>
            <a:endParaRPr lang="fa-IR" altLang="en-US" sz="1600">
              <a:solidFill>
                <a:srgbClr val="FF0000"/>
              </a:solidFill>
              <a:effectLst/>
              <a:cs typeface="Zar" pitchFamily="2" charset="0"/>
            </a:endParaRPr>
          </a:p>
          <a:p>
            <a:pPr algn="r" rtl="1">
              <a:lnSpc>
                <a:spcPct val="80000"/>
              </a:lnSpc>
              <a:buFontTx/>
              <a:buNone/>
            </a:pPr>
            <a:endParaRPr lang="fa-IR" altLang="en-US" sz="1600">
              <a:solidFill>
                <a:srgbClr val="FF0000"/>
              </a:solidFill>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r>
              <a:rPr lang="fa-IR" altLang="en-US" sz="1600">
                <a:effectLst/>
                <a:cs typeface="Zar" pitchFamily="2" charset="0"/>
              </a:rPr>
              <a:t>4</a:t>
            </a: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r>
              <a:rPr lang="fa-IR" altLang="en-US" sz="1600">
                <a:effectLst/>
                <a:cs typeface="Zar" pitchFamily="2" charset="0"/>
              </a:rPr>
              <a:t>5</a:t>
            </a: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fa-IR" altLang="en-US" sz="1600">
              <a:effectLst/>
              <a:cs typeface="Zar" pitchFamily="2" charset="0"/>
            </a:endParaRPr>
          </a:p>
          <a:p>
            <a:pPr algn="r" rtl="1">
              <a:lnSpc>
                <a:spcPct val="80000"/>
              </a:lnSpc>
              <a:buFontTx/>
              <a:buNone/>
            </a:pPr>
            <a:endParaRPr lang="en-US" altLang="en-US" sz="1600">
              <a:effectLst/>
              <a:cs typeface="Zar" pitchFamily="2" charset="0"/>
            </a:endParaRPr>
          </a:p>
        </p:txBody>
      </p:sp>
      <p:sp>
        <p:nvSpPr>
          <p:cNvPr id="95240" name="Text Box 8">
            <a:extLst>
              <a:ext uri="{FF2B5EF4-FFF2-40B4-BE49-F238E27FC236}">
                <a16:creationId xmlns:a16="http://schemas.microsoft.com/office/drawing/2014/main" id="{0A8C5F9D-63C4-4AA4-9EE5-095BE1FDD2A8}"/>
              </a:ext>
            </a:extLst>
          </p:cNvPr>
          <p:cNvSpPr txBox="1">
            <a:spLocks noChangeArrowheads="1"/>
          </p:cNvSpPr>
          <p:nvPr/>
        </p:nvSpPr>
        <p:spPr bwMode="auto">
          <a:xfrm>
            <a:off x="1981200" y="609600"/>
            <a:ext cx="39624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ctr">
              <a:spcBef>
                <a:spcPct val="50000"/>
              </a:spcBef>
            </a:pPr>
            <a:r>
              <a:rPr lang="fa-IR" altLang="en-US" sz="2400">
                <a:solidFill>
                  <a:srgbClr val="FF0000"/>
                </a:solidFill>
                <a:effectLst/>
                <a:latin typeface="Times New Roman" panose="02020603050405020304" pitchFamily="18" charset="0"/>
                <a:cs typeface="Zar" pitchFamily="2" charset="0"/>
              </a:rPr>
              <a:t>فصل اول:</a:t>
            </a:r>
            <a:r>
              <a:rPr lang="fa-IR" altLang="en-US" sz="2400">
                <a:solidFill>
                  <a:schemeClr val="tx1"/>
                </a:solidFill>
                <a:effectLst/>
                <a:latin typeface="Times New Roman" panose="02020603050405020304" pitchFamily="18" charset="0"/>
                <a:cs typeface="Zar" pitchFamily="2" charset="0"/>
              </a:rPr>
              <a:t> عوامل مؤثر در يادگيري</a:t>
            </a:r>
            <a:r>
              <a:rPr lang="fa-IR" altLang="en-US" sz="2400" b="0">
                <a:solidFill>
                  <a:schemeClr val="tx1"/>
                </a:solidFill>
                <a:effectLst/>
                <a:latin typeface="Times New Roman" panose="02020603050405020304" pitchFamily="18" charset="0"/>
              </a:rPr>
              <a:t> </a:t>
            </a:r>
            <a:endParaRPr lang="en-US" altLang="en-US" sz="2400" b="0">
              <a:solidFill>
                <a:schemeClr val="tx1"/>
              </a:solidFill>
              <a:effectLst/>
              <a:latin typeface="Times New Roman" panose="02020603050405020304" pitchFamily="18" charset="0"/>
            </a:endParaRPr>
          </a:p>
        </p:txBody>
      </p:sp>
      <p:sp>
        <p:nvSpPr>
          <p:cNvPr id="95241" name="Rectangle 9">
            <a:extLst>
              <a:ext uri="{FF2B5EF4-FFF2-40B4-BE49-F238E27FC236}">
                <a16:creationId xmlns:a16="http://schemas.microsoft.com/office/drawing/2014/main" id="{FB48F7DE-78DF-4C13-8F2A-4E4D14B705B7}"/>
              </a:ext>
            </a:extLst>
          </p:cNvPr>
          <p:cNvSpPr>
            <a:spLocks noChangeArrowheads="1"/>
          </p:cNvSpPr>
          <p:nvPr/>
        </p:nvSpPr>
        <p:spPr bwMode="auto">
          <a:xfrm>
            <a:off x="609600" y="2971800"/>
            <a:ext cx="66294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altLang="en-US" sz="1400"/>
              <a:t>آگاهى از پيش آمادگيها و پيش آموخته‏ها</a:t>
            </a:r>
            <a:r>
              <a:rPr lang="en-US" altLang="en-US" sz="1400" b="0"/>
              <a:t> </a:t>
            </a:r>
          </a:p>
          <a:p>
            <a:pPr algn="ctr"/>
            <a:r>
              <a:rPr lang="en-US" altLang="en-US" sz="1400" b="0"/>
              <a:t>    </a:t>
            </a:r>
            <a:r>
              <a:rPr lang="ar-SA" altLang="en-US" sz="1400"/>
              <a:t>آيا شاگرد توانايى لازم را داراست؟ آيا انگيزه يادگيرى در او هست؟</a:t>
            </a:r>
            <a:r>
              <a:rPr lang="en-US" altLang="en-US" sz="1400" b="0"/>
              <a:t> </a:t>
            </a:r>
          </a:p>
        </p:txBody>
      </p:sp>
      <p:sp>
        <p:nvSpPr>
          <p:cNvPr id="95242" name="Rectangle 10">
            <a:extLst>
              <a:ext uri="{FF2B5EF4-FFF2-40B4-BE49-F238E27FC236}">
                <a16:creationId xmlns:a16="http://schemas.microsoft.com/office/drawing/2014/main" id="{A8EE1E2A-757C-4AC4-89E4-5D18FC2FB95A}"/>
              </a:ext>
            </a:extLst>
          </p:cNvPr>
          <p:cNvSpPr>
            <a:spLocks noChangeArrowheads="1"/>
          </p:cNvSpPr>
          <p:nvPr/>
        </p:nvSpPr>
        <p:spPr bwMode="auto">
          <a:xfrm>
            <a:off x="609600" y="3962400"/>
            <a:ext cx="6629400" cy="6858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altLang="en-US" sz="1400">
                <a:solidFill>
                  <a:srgbClr val="660066"/>
                </a:solidFill>
              </a:rPr>
              <a:t>گزينش و تنظيم برنامه‏هاى درسى مناسب‏</a:t>
            </a:r>
            <a:endParaRPr lang="en-US" altLang="en-US" sz="1400">
              <a:solidFill>
                <a:srgbClr val="660066"/>
              </a:solidFill>
            </a:endParaRPr>
          </a:p>
          <a:p>
            <a:pPr algn="ctr"/>
            <a:r>
              <a:rPr lang="en-US" altLang="en-US" sz="1400">
                <a:solidFill>
                  <a:srgbClr val="660066"/>
                </a:solidFill>
              </a:rPr>
              <a:t>    </a:t>
            </a:r>
            <a:r>
              <a:rPr lang="ar-SA" altLang="en-US" sz="1400">
                <a:solidFill>
                  <a:srgbClr val="660066"/>
                </a:solidFill>
              </a:rPr>
              <a:t>طرح بالابردن توانمندى و رغبت شاگرد، معلم بايد چه بكند و به چه ترتيب؟</a:t>
            </a:r>
            <a:r>
              <a:rPr lang="en-US" altLang="en-US" sz="1400">
                <a:solidFill>
                  <a:srgbClr val="660066"/>
                </a:solidFill>
              </a:rPr>
              <a:t> </a:t>
            </a:r>
          </a:p>
        </p:txBody>
      </p:sp>
      <p:sp>
        <p:nvSpPr>
          <p:cNvPr id="95243" name="Rectangle 11">
            <a:extLst>
              <a:ext uri="{FF2B5EF4-FFF2-40B4-BE49-F238E27FC236}">
                <a16:creationId xmlns:a16="http://schemas.microsoft.com/office/drawing/2014/main" id="{41292A9F-110D-4019-A669-B53813CEC828}"/>
              </a:ext>
            </a:extLst>
          </p:cNvPr>
          <p:cNvSpPr>
            <a:spLocks noChangeArrowheads="1"/>
          </p:cNvSpPr>
          <p:nvPr/>
        </p:nvSpPr>
        <p:spPr bwMode="auto">
          <a:xfrm>
            <a:off x="609600" y="5791200"/>
            <a:ext cx="6629400" cy="838200"/>
          </a:xfrm>
          <a:prstGeom prst="rect">
            <a:avLst/>
          </a:prstGeom>
          <a:solidFill>
            <a:srgbClr val="66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t> </a:t>
            </a:r>
            <a:r>
              <a:rPr lang="ar-SA" altLang="en-US" sz="1600"/>
              <a:t>ارزشيابى: تدريس يا راهنمايى مجدد</a:t>
            </a:r>
            <a:endParaRPr lang="en-US" altLang="en-US" sz="1600" b="0"/>
          </a:p>
          <a:p>
            <a:pPr algn="ctr"/>
            <a:r>
              <a:rPr lang="en-US" altLang="en-US" sz="1600" b="0"/>
              <a:t>    </a:t>
            </a:r>
            <a:r>
              <a:rPr lang="ar-SA" altLang="en-US" sz="1600"/>
              <a:t>آيا شاگرد توانايى انجام برنامه را دارد؟ آيا به اجراى آن تمايل نشان‏</a:t>
            </a:r>
            <a:endParaRPr lang="en-US" altLang="en-US" sz="1600" b="0"/>
          </a:p>
          <a:p>
            <a:pPr algn="ctr"/>
            <a:r>
              <a:rPr lang="en-US" altLang="en-US" sz="1600" b="0"/>
              <a:t>    </a:t>
            </a:r>
            <a:r>
              <a:rPr lang="ar-SA" altLang="en-US" sz="1600"/>
              <a:t>مى‏دهد؟ آيا مراحل 3 و 4 با موفقيت پايان گرفته است؟ آيا فرايند آموزش خوشايند است؟</a:t>
            </a:r>
            <a:r>
              <a:rPr lang="en-US" altLang="en-US" sz="1600" b="0"/>
              <a:t> </a:t>
            </a:r>
          </a:p>
        </p:txBody>
      </p:sp>
      <p:sp>
        <p:nvSpPr>
          <p:cNvPr id="95244" name="Rectangle 12">
            <a:extLst>
              <a:ext uri="{FF2B5EF4-FFF2-40B4-BE49-F238E27FC236}">
                <a16:creationId xmlns:a16="http://schemas.microsoft.com/office/drawing/2014/main" id="{5CB7CB84-888C-4B3E-B8F3-9857F3395566}"/>
              </a:ext>
            </a:extLst>
          </p:cNvPr>
          <p:cNvSpPr>
            <a:spLocks noChangeArrowheads="1"/>
          </p:cNvSpPr>
          <p:nvPr/>
        </p:nvSpPr>
        <p:spPr bwMode="auto">
          <a:xfrm>
            <a:off x="609600" y="4876800"/>
            <a:ext cx="6629400" cy="685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0">
                <a:solidFill>
                  <a:srgbClr val="FFFF00"/>
                </a:solidFill>
              </a:rPr>
              <a:t> </a:t>
            </a:r>
            <a:r>
              <a:rPr lang="ar-SA" altLang="en-US" sz="1600">
                <a:solidFill>
                  <a:srgbClr val="FFFF00"/>
                </a:solidFill>
              </a:rPr>
              <a:t>اجراى فرايند يادگيرى در كلاس‏</a:t>
            </a:r>
            <a:endParaRPr lang="en-US" altLang="en-US" sz="1600" b="0">
              <a:solidFill>
                <a:srgbClr val="FFFF00"/>
              </a:solidFill>
            </a:endParaRPr>
          </a:p>
          <a:p>
            <a:pPr algn="ctr"/>
            <a:r>
              <a:rPr lang="en-US" altLang="en-US" sz="1600" b="0">
                <a:solidFill>
                  <a:srgbClr val="FFFF00"/>
                </a:solidFill>
              </a:rPr>
              <a:t>    </a:t>
            </a:r>
            <a:r>
              <a:rPr lang="ar-SA" altLang="en-US" sz="1600">
                <a:solidFill>
                  <a:srgbClr val="FFFF00"/>
                </a:solidFill>
              </a:rPr>
              <a:t>بررسى مداوم هدفها، توانمنديها، گرايشها و توالى آنها</a:t>
            </a:r>
            <a:r>
              <a:rPr lang="en-US" altLang="en-US" sz="1600" b="0">
                <a:solidFill>
                  <a:srgbClr val="FFFF00"/>
                </a:solidFill>
              </a:rPr>
              <a:t> </a:t>
            </a:r>
          </a:p>
        </p:txBody>
      </p:sp>
      <p:sp>
        <p:nvSpPr>
          <p:cNvPr id="95245" name="Line 13">
            <a:extLst>
              <a:ext uri="{FF2B5EF4-FFF2-40B4-BE49-F238E27FC236}">
                <a16:creationId xmlns:a16="http://schemas.microsoft.com/office/drawing/2014/main" id="{AD3A9C9D-A862-4245-8FA3-31ACC60DD7C7}"/>
              </a:ext>
            </a:extLst>
          </p:cNvPr>
          <p:cNvSpPr>
            <a:spLocks noChangeShapeType="1"/>
          </p:cNvSpPr>
          <p:nvPr/>
        </p:nvSpPr>
        <p:spPr bwMode="auto">
          <a:xfrm>
            <a:off x="3962400" y="2667000"/>
            <a:ext cx="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246" name="Line 14">
            <a:extLst>
              <a:ext uri="{FF2B5EF4-FFF2-40B4-BE49-F238E27FC236}">
                <a16:creationId xmlns:a16="http://schemas.microsoft.com/office/drawing/2014/main" id="{328D19EB-C364-4FD1-8786-084BC1A18D73}"/>
              </a:ext>
            </a:extLst>
          </p:cNvPr>
          <p:cNvSpPr>
            <a:spLocks noChangeShapeType="1"/>
          </p:cNvSpPr>
          <p:nvPr/>
        </p:nvSpPr>
        <p:spPr bwMode="auto">
          <a:xfrm>
            <a:off x="3962400" y="3657600"/>
            <a:ext cx="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247" name="Line 15">
            <a:extLst>
              <a:ext uri="{FF2B5EF4-FFF2-40B4-BE49-F238E27FC236}">
                <a16:creationId xmlns:a16="http://schemas.microsoft.com/office/drawing/2014/main" id="{5DE11D91-6EF7-492B-B58E-59356065F87A}"/>
              </a:ext>
            </a:extLst>
          </p:cNvPr>
          <p:cNvSpPr>
            <a:spLocks noChangeShapeType="1"/>
          </p:cNvSpPr>
          <p:nvPr/>
        </p:nvSpPr>
        <p:spPr bwMode="auto">
          <a:xfrm>
            <a:off x="3962400" y="4648200"/>
            <a:ext cx="0" cy="22860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5248" name="Line 16">
            <a:extLst>
              <a:ext uri="{FF2B5EF4-FFF2-40B4-BE49-F238E27FC236}">
                <a16:creationId xmlns:a16="http://schemas.microsoft.com/office/drawing/2014/main" id="{6DCE1442-1F32-425A-8E10-7F6B5F267DD5}"/>
              </a:ext>
            </a:extLst>
          </p:cNvPr>
          <p:cNvSpPr>
            <a:spLocks noChangeShapeType="1"/>
          </p:cNvSpPr>
          <p:nvPr/>
        </p:nvSpPr>
        <p:spPr bwMode="auto">
          <a:xfrm>
            <a:off x="3962400" y="5562600"/>
            <a:ext cx="0" cy="228600"/>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ext Box 2">
            <a:extLst>
              <a:ext uri="{FF2B5EF4-FFF2-40B4-BE49-F238E27FC236}">
                <a16:creationId xmlns:a16="http://schemas.microsoft.com/office/drawing/2014/main" id="{1A583400-2E4C-4CA9-B48C-61D09100FE3F}"/>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63876" name="Text Box 4">
            <a:extLst>
              <a:ext uri="{FF2B5EF4-FFF2-40B4-BE49-F238E27FC236}">
                <a16:creationId xmlns:a16="http://schemas.microsoft.com/office/drawing/2014/main" id="{AEE0B533-49E3-48AC-8B4E-DF9D99ADADD5}"/>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يادگيري فرايندي شناختي است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63877" name="Text Box 5">
            <a:extLst>
              <a:ext uri="{FF2B5EF4-FFF2-40B4-BE49-F238E27FC236}">
                <a16:creationId xmlns:a16="http://schemas.microsoft.com/office/drawing/2014/main" id="{E2703FE2-638B-4A51-87E6-54A7154328FB}"/>
              </a:ext>
            </a:extLst>
          </p:cNvPr>
          <p:cNvSpPr txBox="1">
            <a:spLocks noChangeArrowheads="1"/>
          </p:cNvSpPr>
          <p:nvPr/>
        </p:nvSpPr>
        <p:spPr bwMode="auto">
          <a:xfrm>
            <a:off x="228600" y="3276600"/>
            <a:ext cx="7543800" cy="649288"/>
          </a:xfrm>
          <a:prstGeom prst="rect">
            <a:avLst/>
          </a:prstGeom>
          <a:solidFill>
            <a:schemeClr val="hlink"/>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برونر يادگيرى را شامل سه مرحله همزمان مى‏داند كه عبارت‏اند از</a:t>
            </a:r>
            <a:r>
              <a:rPr lang="en-US" altLang="en-US"/>
              <a:t>:</a:t>
            </a:r>
          </a:p>
        </p:txBody>
      </p:sp>
      <p:sp>
        <p:nvSpPr>
          <p:cNvPr id="463878" name="Text Box 6">
            <a:extLst>
              <a:ext uri="{FF2B5EF4-FFF2-40B4-BE49-F238E27FC236}">
                <a16:creationId xmlns:a16="http://schemas.microsoft.com/office/drawing/2014/main" id="{9693076E-4C57-4268-88C0-BF53F7A763B9}"/>
              </a:ext>
            </a:extLst>
          </p:cNvPr>
          <p:cNvSpPr txBox="1">
            <a:spLocks noChangeArrowheads="1"/>
          </p:cNvSpPr>
          <p:nvPr/>
        </p:nvSpPr>
        <p:spPr bwMode="auto">
          <a:xfrm>
            <a:off x="304800" y="4343400"/>
            <a:ext cx="7467600" cy="1196975"/>
          </a:xfrm>
          <a:prstGeom prst="rect">
            <a:avLst/>
          </a:prstGeom>
          <a:solidFill>
            <a:schemeClr val="hlink"/>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 </a:t>
            </a:r>
            <a:r>
              <a:rPr lang="fa-IR" altLang="en-US" sz="2200">
                <a:solidFill>
                  <a:srgbClr val="FF0000"/>
                </a:solidFill>
              </a:rPr>
              <a:t>1.</a:t>
            </a:r>
            <a:r>
              <a:rPr lang="fa-IR" altLang="en-US" sz="2200"/>
              <a:t> </a:t>
            </a:r>
            <a:r>
              <a:rPr lang="ar-SA" altLang="en-US"/>
              <a:t>كسب معلومات جديد</a:t>
            </a:r>
            <a:r>
              <a:rPr lang="ar-SA" altLang="en-US">
                <a:solidFill>
                  <a:srgbClr val="FF0000"/>
                </a:solidFill>
              </a:rPr>
              <a:t>2.</a:t>
            </a:r>
            <a:r>
              <a:rPr lang="ar-SA" altLang="en-US"/>
              <a:t> دگرگون سازى معلومات‏</a:t>
            </a:r>
            <a:r>
              <a:rPr lang="ar-SA" altLang="en-US">
                <a:solidFill>
                  <a:srgbClr val="FF0000"/>
                </a:solidFill>
              </a:rPr>
              <a:t>3.</a:t>
            </a:r>
            <a:r>
              <a:rPr lang="ar-SA" altLang="en-US"/>
              <a:t> نظارت بردرستى و بسندگى معلومات‏</a:t>
            </a:r>
            <a:endParaRPr lang="en-US" altLang="en-US"/>
          </a:p>
        </p:txBody>
      </p:sp>
    </p:spTree>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ext Box 2">
            <a:extLst>
              <a:ext uri="{FF2B5EF4-FFF2-40B4-BE49-F238E27FC236}">
                <a16:creationId xmlns:a16="http://schemas.microsoft.com/office/drawing/2014/main" id="{D409364F-8AE0-466F-BD9D-6516E6ABAB8C}"/>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65923" name="Text Box 3">
            <a:extLst>
              <a:ext uri="{FF2B5EF4-FFF2-40B4-BE49-F238E27FC236}">
                <a16:creationId xmlns:a16="http://schemas.microsoft.com/office/drawing/2014/main" id="{46E94D7C-6875-4916-8F8A-3F74760FE60A}"/>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يادگيري فرايندي شناختي است</a:t>
            </a:r>
            <a:r>
              <a:rPr lang="fa-IR" altLang="en-US"/>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65924" name="Text Box 4">
            <a:extLst>
              <a:ext uri="{FF2B5EF4-FFF2-40B4-BE49-F238E27FC236}">
                <a16:creationId xmlns:a16="http://schemas.microsoft.com/office/drawing/2014/main" id="{539E7D09-6FCC-45E5-A1F9-C9D8D0065D78}"/>
              </a:ext>
            </a:extLst>
          </p:cNvPr>
          <p:cNvSpPr txBox="1">
            <a:spLocks noChangeArrowheads="1"/>
          </p:cNvSpPr>
          <p:nvPr/>
        </p:nvSpPr>
        <p:spPr bwMode="auto">
          <a:xfrm>
            <a:off x="228600" y="2536825"/>
            <a:ext cx="7543800" cy="1196975"/>
          </a:xfrm>
          <a:prstGeom prst="rect">
            <a:avLst/>
          </a:prstGeom>
          <a:solidFill>
            <a:srgbClr val="9999FF"/>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ar-SA" altLang="en-US"/>
              <a:t>برونر نظريه رشدنگر خود را مفهوم‏گرايى ابزارى نيز مى‏نامد. نظر او در ارتباط با فرايند دانستن و شناختن پيرامون دو اصل دور مى‏زند</a:t>
            </a:r>
            <a:r>
              <a:rPr lang="en-US" altLang="en-US"/>
              <a:t>:</a:t>
            </a:r>
          </a:p>
        </p:txBody>
      </p:sp>
      <p:sp>
        <p:nvSpPr>
          <p:cNvPr id="465925" name="Text Box 5">
            <a:extLst>
              <a:ext uri="{FF2B5EF4-FFF2-40B4-BE49-F238E27FC236}">
                <a16:creationId xmlns:a16="http://schemas.microsoft.com/office/drawing/2014/main" id="{ECC974DF-AE9D-4CE4-872B-13986C5D606A}"/>
              </a:ext>
            </a:extLst>
          </p:cNvPr>
          <p:cNvSpPr txBox="1">
            <a:spLocks noChangeArrowheads="1"/>
          </p:cNvSpPr>
          <p:nvPr/>
        </p:nvSpPr>
        <p:spPr bwMode="auto">
          <a:xfrm>
            <a:off x="304800" y="4038600"/>
            <a:ext cx="7543800" cy="2292350"/>
          </a:xfrm>
          <a:prstGeom prst="rect">
            <a:avLst/>
          </a:prstGeom>
          <a:solidFill>
            <a:srgbClr val="0099FF"/>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a:t>1. </a:t>
            </a:r>
            <a:r>
              <a:rPr lang="ar-SA" altLang="en-US"/>
              <a:t>معلومات فرد از جهان پيرامون خود مبتنى بر نمونه‏هاى ساخته و پرداخته    واقعيتهاست</a:t>
            </a:r>
            <a:r>
              <a:rPr lang="en-US" altLang="en-US"/>
              <a:t>.</a:t>
            </a:r>
          </a:p>
          <a:p>
            <a:pPr algn="just" rtl="1">
              <a:lnSpc>
                <a:spcPct val="150000"/>
              </a:lnSpc>
            </a:pPr>
            <a:r>
              <a:rPr lang="fa-IR" altLang="en-US"/>
              <a:t>2. </a:t>
            </a:r>
            <a:r>
              <a:rPr lang="en-US" altLang="en-US"/>
              <a:t> </a:t>
            </a:r>
            <a:r>
              <a:rPr lang="ar-SA" altLang="en-US"/>
              <a:t>اين نمونه‏ها از فرهنگ جامعه مايه مى‏گيرند، سپس افراد براى بهره گرفتن از آنها آمادگى    پيدا مى‏كنند</a:t>
            </a:r>
            <a:r>
              <a:rPr lang="en-US" altLang="en-US"/>
              <a:t>.</a:t>
            </a:r>
          </a:p>
        </p:txBody>
      </p:sp>
    </p:spTree>
  </p:cSld>
  <p:clrMapOvr>
    <a:masterClrMapping/>
  </p:clrMapOvr>
  <p:transition spd="slow"/>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ext Box 2">
            <a:extLst>
              <a:ext uri="{FF2B5EF4-FFF2-40B4-BE49-F238E27FC236}">
                <a16:creationId xmlns:a16="http://schemas.microsoft.com/office/drawing/2014/main" id="{0E3BC90A-5633-4284-A527-929AF9597F72}"/>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67971" name="Text Box 3">
            <a:extLst>
              <a:ext uri="{FF2B5EF4-FFF2-40B4-BE49-F238E27FC236}">
                <a16:creationId xmlns:a16="http://schemas.microsoft.com/office/drawing/2014/main" id="{09C68D70-221E-4D4C-84B7-640445F6E9C1}"/>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يادگيري فرايندي شناختي است</a:t>
            </a:r>
            <a:r>
              <a:rPr lang="fa-IR" altLang="en-US"/>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67973" name="Text Box 5">
            <a:extLst>
              <a:ext uri="{FF2B5EF4-FFF2-40B4-BE49-F238E27FC236}">
                <a16:creationId xmlns:a16="http://schemas.microsoft.com/office/drawing/2014/main" id="{C46F4C8D-6FD9-496A-887F-1D8D9B7AE97B}"/>
              </a:ext>
            </a:extLst>
          </p:cNvPr>
          <p:cNvSpPr txBox="1">
            <a:spLocks noChangeArrowheads="1"/>
          </p:cNvSpPr>
          <p:nvPr/>
        </p:nvSpPr>
        <p:spPr bwMode="auto">
          <a:xfrm>
            <a:off x="304800" y="2508250"/>
            <a:ext cx="7543800" cy="3387725"/>
          </a:xfrm>
          <a:prstGeom prst="rect">
            <a:avLst/>
          </a:prstGeom>
          <a:solidFill>
            <a:srgbClr val="FF6600"/>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به عقيده برونر هر فرد آدمى براى دست يافتن به كمال وابراز استعدادهايش از سه مرحله به نام شيوه‏هاى بازنمايى يا تصورى مى‏گذرد. اين سه مرحله به ترتيب عبارت‏اند از:كارورى،</a:t>
            </a:r>
            <a:r>
              <a:rPr lang="fa-IR" altLang="en-US"/>
              <a:t> </a:t>
            </a:r>
            <a:r>
              <a:rPr lang="en-US" altLang="en-US"/>
              <a:t> </a:t>
            </a:r>
            <a:r>
              <a:rPr lang="ar-SA" altLang="en-US"/>
              <a:t>پيكره‏اى و نمادى. </a:t>
            </a:r>
            <a:endParaRPr lang="fa-IR" altLang="en-US"/>
          </a:p>
          <a:p>
            <a:pPr algn="just" rtl="1">
              <a:lnSpc>
                <a:spcPct val="150000"/>
              </a:lnSpc>
            </a:pPr>
            <a:r>
              <a:rPr lang="ar-SA" altLang="en-US"/>
              <a:t>در واقع بازنماييها يك رشته قواعد و اصول يا تعميمهايى هستند كه فرد به يارى آنها كيفيتهاى نمايان محيط خود را حفظ مى‏كند</a:t>
            </a:r>
            <a:r>
              <a:rPr lang="en-US" altLang="en-US"/>
              <a:t>. </a:t>
            </a:r>
          </a:p>
        </p:txBody>
      </p:sp>
    </p:spTree>
  </p:cSld>
  <p:clrMapOvr>
    <a:masterClrMapping/>
  </p:clrMapOvr>
  <p:transition spd="slow"/>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a:extLst>
              <a:ext uri="{FF2B5EF4-FFF2-40B4-BE49-F238E27FC236}">
                <a16:creationId xmlns:a16="http://schemas.microsoft.com/office/drawing/2014/main" id="{F8BB3CD7-618A-4A9C-A35D-96168E984F2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70019" name="Text Box 3">
            <a:extLst>
              <a:ext uri="{FF2B5EF4-FFF2-40B4-BE49-F238E27FC236}">
                <a16:creationId xmlns:a16="http://schemas.microsoft.com/office/drawing/2014/main" id="{28F33151-A985-45BC-A6F3-161BBCDEDE4A}"/>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يادگيري فرايندي شناختي است</a:t>
            </a:r>
            <a:r>
              <a:rPr lang="fa-IR" altLang="en-US"/>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70020" name="Text Box 4">
            <a:extLst>
              <a:ext uri="{FF2B5EF4-FFF2-40B4-BE49-F238E27FC236}">
                <a16:creationId xmlns:a16="http://schemas.microsoft.com/office/drawing/2014/main" id="{CE52F869-13AA-4AAB-B1C7-E6D9DA6F915A}"/>
              </a:ext>
            </a:extLst>
          </p:cNvPr>
          <p:cNvSpPr txBox="1">
            <a:spLocks noChangeArrowheads="1"/>
          </p:cNvSpPr>
          <p:nvPr/>
        </p:nvSpPr>
        <p:spPr bwMode="auto">
          <a:xfrm>
            <a:off x="304800" y="2508250"/>
            <a:ext cx="7543800" cy="3387725"/>
          </a:xfrm>
          <a:prstGeom prst="rect">
            <a:avLst/>
          </a:prstGeom>
          <a:solidFill>
            <a:srgbClr val="FF7C80"/>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solidFill>
                  <a:srgbClr val="FF0000"/>
                </a:solidFill>
              </a:rPr>
              <a:t>بازنمايى پيكره‏اى</a:t>
            </a:r>
            <a:r>
              <a:rPr lang="ar-SA" altLang="en-US"/>
              <a:t> بر بنياد صورتهاى ذهنى قرار دارد و بيانگر نقشه ذهنى براى تجسم مسير هرگونه رفتار و كردارى است كه به حواس، به ويژه حس بينايى وابسته است و نه تنها معلومات را از راه تجربه حسى به دست مى‏آورد، بلكه با نفوذ در سازمان ادراكى موجب دگرگون سازى معلومات نيز مى‏شود. نقطه اوج بازنمايى پيكره‏اى براى كودك از 5 تا 7 سالگى است. </a:t>
            </a:r>
            <a:endParaRPr lang="en-US" altLang="en-US"/>
          </a:p>
        </p:txBody>
      </p:sp>
    </p:spTree>
  </p:cSld>
  <p:clrMapOvr>
    <a:masterClrMapping/>
  </p:clrMapOvr>
  <p:transition spd="slow"/>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a:extLst>
              <a:ext uri="{FF2B5EF4-FFF2-40B4-BE49-F238E27FC236}">
                <a16:creationId xmlns:a16="http://schemas.microsoft.com/office/drawing/2014/main" id="{B8EDFBCA-4707-49E8-90C7-D6A5D3E5F01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74115" name="Text Box 3">
            <a:extLst>
              <a:ext uri="{FF2B5EF4-FFF2-40B4-BE49-F238E27FC236}">
                <a16:creationId xmlns:a16="http://schemas.microsoft.com/office/drawing/2014/main" id="{5B885CD1-B3C0-4D82-BB15-755B9A16A212}"/>
              </a:ext>
            </a:extLst>
          </p:cNvPr>
          <p:cNvSpPr txBox="1">
            <a:spLocks noChangeArrowheads="1"/>
          </p:cNvSpPr>
          <p:nvPr/>
        </p:nvSpPr>
        <p:spPr bwMode="auto">
          <a:xfrm>
            <a:off x="4038600" y="1828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يادگيري فرايندي شناختي است</a:t>
            </a:r>
            <a:r>
              <a:rPr lang="fa-IR" altLang="en-US"/>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474117" name="AutoShape 5">
            <a:extLst>
              <a:ext uri="{FF2B5EF4-FFF2-40B4-BE49-F238E27FC236}">
                <a16:creationId xmlns:a16="http://schemas.microsoft.com/office/drawing/2014/main" id="{B3BD8A16-A62E-4CD6-B3D5-3FB9A92E5230}"/>
              </a:ext>
            </a:extLst>
          </p:cNvPr>
          <p:cNvSpPr>
            <a:spLocks noChangeArrowheads="1"/>
          </p:cNvSpPr>
          <p:nvPr/>
        </p:nvSpPr>
        <p:spPr bwMode="auto">
          <a:xfrm>
            <a:off x="609600" y="3200400"/>
            <a:ext cx="6705600" cy="2590800"/>
          </a:xfrm>
          <a:prstGeom prst="roundRect">
            <a:avLst>
              <a:gd name="adj" fmla="val 16667"/>
            </a:avLst>
          </a:prstGeom>
          <a:solidFill>
            <a:srgbClr val="2285B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4118" name="Text Box 6">
            <a:extLst>
              <a:ext uri="{FF2B5EF4-FFF2-40B4-BE49-F238E27FC236}">
                <a16:creationId xmlns:a16="http://schemas.microsoft.com/office/drawing/2014/main" id="{8F70F3FE-9058-4B2E-B34C-0013A3FFC6CE}"/>
              </a:ext>
            </a:extLst>
          </p:cNvPr>
          <p:cNvSpPr txBox="1">
            <a:spLocks noChangeArrowheads="1"/>
          </p:cNvSpPr>
          <p:nvPr/>
        </p:nvSpPr>
        <p:spPr bwMode="auto">
          <a:xfrm>
            <a:off x="762000" y="3276600"/>
            <a:ext cx="6400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آخرين شيوه بازنمايى مرحله </a:t>
            </a:r>
            <a:r>
              <a:rPr lang="ar-SA" altLang="en-US">
                <a:solidFill>
                  <a:srgbClr val="FF0000"/>
                </a:solidFill>
              </a:rPr>
              <a:t>نمادى</a:t>
            </a:r>
            <a:r>
              <a:rPr lang="ar-SA" altLang="en-US"/>
              <a:t> است كه با مفهومهاى گفتارى و نوشتارى سر و كار دارد. فرد هرچه به دوره نوجوانى نزديكتر مى‏شود زبان به‏عنوان يك واسطه فكرى نقش مهمى را به عهده دارد</a:t>
            </a:r>
            <a:r>
              <a:rPr lang="en-US" altLang="en-US"/>
              <a:t>.</a:t>
            </a:r>
          </a:p>
        </p:txBody>
      </p:sp>
    </p:spTree>
  </p:cSld>
  <p:clrMapOvr>
    <a:masterClrMapping/>
  </p:clrMapOvr>
  <p:transition spd="slow"/>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ext Box 2">
            <a:extLst>
              <a:ext uri="{FF2B5EF4-FFF2-40B4-BE49-F238E27FC236}">
                <a16:creationId xmlns:a16="http://schemas.microsoft.com/office/drawing/2014/main" id="{1C3E9384-5144-46AE-9346-310F1BBFE9F9}"/>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76163" name="Text Box 3">
            <a:extLst>
              <a:ext uri="{FF2B5EF4-FFF2-40B4-BE49-F238E27FC236}">
                <a16:creationId xmlns:a16="http://schemas.microsoft.com/office/drawing/2014/main" id="{59AEDBF4-8282-44EA-8780-1A6262CF8AE7}"/>
              </a:ext>
            </a:extLst>
          </p:cNvPr>
          <p:cNvSpPr txBox="1">
            <a:spLocks noChangeArrowheads="1"/>
          </p:cNvSpPr>
          <p:nvPr/>
        </p:nvSpPr>
        <p:spPr bwMode="auto">
          <a:xfrm>
            <a:off x="228600" y="2493963"/>
            <a:ext cx="7391400" cy="2840037"/>
          </a:xfrm>
          <a:prstGeom prst="rect">
            <a:avLst/>
          </a:prstGeom>
          <a:solidFill>
            <a:srgbClr val="9933FF"/>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برونر تحصيلات آموزشگاهى را وسيله بسيار مهم و مؤثرى در راه گسترش فرهنگ و مهارتهاى هوشى و فكرى اعلام مى‏كند. به عقيده او آموزش و پرورش پيشرو، شاگردان را با توجه به زمينه‏هاى فرهنگى وهنرى سرزمين آنان، به فراگرفتن مهارتهايى كه با حواس و رشد مفهومها و نمادها سرو كار دارند تشويق مى‏كند</a:t>
            </a:r>
            <a:r>
              <a:rPr lang="en-US" altLang="en-US"/>
              <a:t>. </a:t>
            </a:r>
          </a:p>
        </p:txBody>
      </p:sp>
      <p:sp>
        <p:nvSpPr>
          <p:cNvPr id="476164" name="Text Box 4">
            <a:extLst>
              <a:ext uri="{FF2B5EF4-FFF2-40B4-BE49-F238E27FC236}">
                <a16:creationId xmlns:a16="http://schemas.microsoft.com/office/drawing/2014/main" id="{357203E7-44AD-4EC3-8A5E-A5574C13C2D3}"/>
              </a:ext>
            </a:extLst>
          </p:cNvPr>
          <p:cNvSpPr txBox="1">
            <a:spLocks noChangeArrowheads="1"/>
          </p:cNvSpPr>
          <p:nvPr/>
        </p:nvSpPr>
        <p:spPr bwMode="auto">
          <a:xfrm>
            <a:off x="3429000" y="1828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هدفهاي آموزشي از ديدگاه برونر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a:extLst>
              <a:ext uri="{FF2B5EF4-FFF2-40B4-BE49-F238E27FC236}">
                <a16:creationId xmlns:a16="http://schemas.microsoft.com/office/drawing/2014/main" id="{87FBE509-40AC-4784-918B-BC41E0935518}"/>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78211" name="Text Box 3">
            <a:extLst>
              <a:ext uri="{FF2B5EF4-FFF2-40B4-BE49-F238E27FC236}">
                <a16:creationId xmlns:a16="http://schemas.microsoft.com/office/drawing/2014/main" id="{B2D56B0A-3C05-4873-AB11-4C02FF50F367}"/>
              </a:ext>
            </a:extLst>
          </p:cNvPr>
          <p:cNvSpPr txBox="1">
            <a:spLocks noChangeArrowheads="1"/>
          </p:cNvSpPr>
          <p:nvPr/>
        </p:nvSpPr>
        <p:spPr bwMode="auto">
          <a:xfrm>
            <a:off x="228600" y="2493963"/>
            <a:ext cx="7391400" cy="3387725"/>
          </a:xfrm>
          <a:prstGeom prst="rect">
            <a:avLst/>
          </a:prstGeom>
          <a:solidFill>
            <a:srgbClr val="FF5050"/>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پرسشى كه در اينجا پيش مى‏آيد اين است كه چگونه مى‏توان روح و نيروى يك فرهنگ را به قالب الگوهاى آموزشى منتقل ساخت؟</a:t>
            </a:r>
            <a:endParaRPr lang="en-US" altLang="en-US"/>
          </a:p>
          <a:p>
            <a:pPr algn="just" rtl="1">
              <a:lnSpc>
                <a:spcPct val="150000"/>
              </a:lnSpc>
            </a:pPr>
            <a:r>
              <a:rPr lang="en-US" altLang="en-US"/>
              <a:t>    </a:t>
            </a:r>
            <a:r>
              <a:rPr lang="ar-SA" altLang="en-US">
                <a:solidFill>
                  <a:srgbClr val="FFFF00"/>
                </a:solidFill>
              </a:rPr>
              <a:t>نخستين</a:t>
            </a:r>
            <a:r>
              <a:rPr lang="ar-SA" altLang="en-US"/>
              <a:t> گام اين است كه قسمتهاى كلى و اصلى آن را به صورت نظريه‏ها و ساختارهايى درآورد كه كودكان و نوجوانان بتوانند به پيام و هدف آنها دست يابند و سپس به بخشهاى تكميلى و مهمتر آنها بپردازند.</a:t>
            </a:r>
            <a:r>
              <a:rPr lang="en-US" altLang="en-US"/>
              <a:t> </a:t>
            </a:r>
          </a:p>
        </p:txBody>
      </p:sp>
      <p:sp>
        <p:nvSpPr>
          <p:cNvPr id="478212" name="Text Box 4">
            <a:extLst>
              <a:ext uri="{FF2B5EF4-FFF2-40B4-BE49-F238E27FC236}">
                <a16:creationId xmlns:a16="http://schemas.microsoft.com/office/drawing/2014/main" id="{E16AD406-2B6E-4990-BC19-D718C59D95FD}"/>
              </a:ext>
            </a:extLst>
          </p:cNvPr>
          <p:cNvSpPr txBox="1">
            <a:spLocks noChangeArrowheads="1"/>
          </p:cNvSpPr>
          <p:nvPr/>
        </p:nvSpPr>
        <p:spPr bwMode="auto">
          <a:xfrm>
            <a:off x="3429000" y="1828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هدفهاي آموزشي از ديدگاه برونر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a:extLst>
              <a:ext uri="{FF2B5EF4-FFF2-40B4-BE49-F238E27FC236}">
                <a16:creationId xmlns:a16="http://schemas.microsoft.com/office/drawing/2014/main" id="{D1DE1394-B3A2-430F-AFBB-CCF22343FB1D}"/>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80259" name="Text Box 3">
            <a:extLst>
              <a:ext uri="{FF2B5EF4-FFF2-40B4-BE49-F238E27FC236}">
                <a16:creationId xmlns:a16="http://schemas.microsoft.com/office/drawing/2014/main" id="{8C813F3E-D198-4591-AFB9-8C4CEA65DA1B}"/>
              </a:ext>
            </a:extLst>
          </p:cNvPr>
          <p:cNvSpPr txBox="1">
            <a:spLocks noChangeArrowheads="1"/>
          </p:cNvSpPr>
          <p:nvPr/>
        </p:nvSpPr>
        <p:spPr bwMode="auto">
          <a:xfrm>
            <a:off x="304800" y="2590800"/>
            <a:ext cx="7391400" cy="3752850"/>
          </a:xfrm>
          <a:prstGeom prst="rect">
            <a:avLst/>
          </a:prstGeom>
          <a:solidFill>
            <a:srgbClr val="FF5050"/>
          </a:solidFill>
          <a:ln w="9525">
            <a:solidFill>
              <a:schemeClr val="tx2"/>
            </a:solidFill>
            <a:miter lim="800000"/>
            <a:headEnd/>
            <a:tailEnd/>
          </a:ln>
          <a:effectLst>
            <a:outerShdw dist="63500" dir="19387806" algn="ctr" rotWithShape="0">
              <a:schemeClr val="bg2"/>
            </a:outerShdw>
          </a:effectLst>
        </p:spPr>
        <p:txBody>
          <a:bodyPr>
            <a:spAutoFit/>
          </a:bodyPr>
          <a:lstStyle/>
          <a:p>
            <a:r>
              <a:rPr lang="en-US" altLang="en-US"/>
              <a:t> </a:t>
            </a:r>
            <a:endParaRPr lang="ar-SA" altLang="en-US"/>
          </a:p>
          <a:p>
            <a:pPr algn="just" rtl="1">
              <a:lnSpc>
                <a:spcPct val="150000"/>
              </a:lnSpc>
            </a:pPr>
            <a:r>
              <a:rPr lang="ar-SA" altLang="en-US">
                <a:solidFill>
                  <a:srgbClr val="FFFF00"/>
                </a:solidFill>
              </a:rPr>
              <a:t>دومين</a:t>
            </a:r>
            <a:r>
              <a:rPr lang="ar-SA" altLang="en-US"/>
              <a:t> هدف مهم مدرسه و آموزشهاى تحصيلى بايد جلب توجه و اعتماد شاگردان به اين امر باشد كه مسائل زندگى به نيروهاى انديشه و تعقل حل مى‏شوند.</a:t>
            </a:r>
          </a:p>
          <a:p>
            <a:pPr algn="just" rtl="1">
              <a:lnSpc>
                <a:spcPct val="150000"/>
              </a:lnSpc>
            </a:pPr>
            <a:r>
              <a:rPr lang="ar-SA" altLang="en-US">
                <a:solidFill>
                  <a:srgbClr val="FFFF00"/>
                </a:solidFill>
              </a:rPr>
              <a:t>سومين</a:t>
            </a:r>
            <a:r>
              <a:rPr lang="ar-SA" altLang="en-US"/>
              <a:t> هدف آموزشى بايد پرورش خود رهبرى باشد، يعنى شاگرد به گونه‏اى راهنمايى شود تا با نيرو و به دست خود در درسهاى مختلف پيشرفت كند. </a:t>
            </a:r>
            <a:endParaRPr lang="en-US" altLang="en-US"/>
          </a:p>
        </p:txBody>
      </p:sp>
      <p:sp>
        <p:nvSpPr>
          <p:cNvPr id="480260" name="Text Box 4">
            <a:extLst>
              <a:ext uri="{FF2B5EF4-FFF2-40B4-BE49-F238E27FC236}">
                <a16:creationId xmlns:a16="http://schemas.microsoft.com/office/drawing/2014/main" id="{7DB014B5-8979-418C-BCBB-5084EB67A121}"/>
              </a:ext>
            </a:extLst>
          </p:cNvPr>
          <p:cNvSpPr txBox="1">
            <a:spLocks noChangeArrowheads="1"/>
          </p:cNvSpPr>
          <p:nvPr/>
        </p:nvSpPr>
        <p:spPr bwMode="auto">
          <a:xfrm>
            <a:off x="3429000" y="1828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هدفهاي آموزشي از ديدگاه برونر</a:t>
            </a:r>
            <a:r>
              <a:rPr lang="fa-IR" altLang="en-US"/>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ext Box 2">
            <a:extLst>
              <a:ext uri="{FF2B5EF4-FFF2-40B4-BE49-F238E27FC236}">
                <a16:creationId xmlns:a16="http://schemas.microsoft.com/office/drawing/2014/main" id="{8486B876-DA9E-4A65-A7D1-2DDD1F9C658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82307" name="Text Box 3">
            <a:extLst>
              <a:ext uri="{FF2B5EF4-FFF2-40B4-BE49-F238E27FC236}">
                <a16:creationId xmlns:a16="http://schemas.microsoft.com/office/drawing/2014/main" id="{0ECAB6F1-FD5F-4DCF-8C68-0ABCE9219864}"/>
              </a:ext>
            </a:extLst>
          </p:cNvPr>
          <p:cNvSpPr txBox="1">
            <a:spLocks noChangeArrowheads="1"/>
          </p:cNvSpPr>
          <p:nvPr/>
        </p:nvSpPr>
        <p:spPr bwMode="auto">
          <a:xfrm>
            <a:off x="304800" y="2590800"/>
            <a:ext cx="7391400" cy="2657475"/>
          </a:xfrm>
          <a:prstGeom prst="rect">
            <a:avLst/>
          </a:prstGeom>
          <a:solidFill>
            <a:srgbClr val="FF5050"/>
          </a:solidFill>
          <a:ln w="9525">
            <a:solidFill>
              <a:schemeClr val="tx2"/>
            </a:solidFill>
            <a:miter lim="800000"/>
            <a:headEnd/>
            <a:tailEnd/>
          </a:ln>
          <a:effectLst>
            <a:outerShdw dist="63500" dir="19387806" algn="ctr" rotWithShape="0">
              <a:schemeClr val="bg2"/>
            </a:outerShdw>
          </a:effectLst>
        </p:spPr>
        <p:txBody>
          <a:bodyPr>
            <a:spAutoFit/>
          </a:bodyPr>
          <a:lstStyle/>
          <a:p>
            <a:r>
              <a:rPr lang="en-US" altLang="en-US"/>
              <a:t> </a:t>
            </a:r>
            <a:endParaRPr lang="ar-SA" altLang="en-US"/>
          </a:p>
          <a:p>
            <a:pPr algn="justLow" rtl="1">
              <a:lnSpc>
                <a:spcPct val="150000"/>
              </a:lnSpc>
            </a:pPr>
            <a:r>
              <a:rPr lang="ar-SA" altLang="en-US">
                <a:solidFill>
                  <a:srgbClr val="FFFF00"/>
                </a:solidFill>
              </a:rPr>
              <a:t>چهارمين</a:t>
            </a:r>
            <a:r>
              <a:rPr lang="ar-SA" altLang="en-US"/>
              <a:t> هدف مدارس بهره‏گيرى از اقتصاد فكر و ذهن است. بدين‏معنا كه معلمان بايد در شاگردان انگيزه شايستگى، نظم فكرى ومنطق عقلى ايجاد كنند و آنان را از قشرى گرى و گرايش به  انديشه‏هاى سطحى و نسنجيده برحذر دارند</a:t>
            </a:r>
            <a:r>
              <a:rPr lang="en-US" altLang="en-US"/>
              <a:t>.</a:t>
            </a:r>
          </a:p>
        </p:txBody>
      </p:sp>
      <p:sp>
        <p:nvSpPr>
          <p:cNvPr id="482308" name="Text Box 4">
            <a:extLst>
              <a:ext uri="{FF2B5EF4-FFF2-40B4-BE49-F238E27FC236}">
                <a16:creationId xmlns:a16="http://schemas.microsoft.com/office/drawing/2014/main" id="{41DD93DA-5F5B-4CFA-8B7F-AF1ADEE35700}"/>
              </a:ext>
            </a:extLst>
          </p:cNvPr>
          <p:cNvSpPr txBox="1">
            <a:spLocks noChangeArrowheads="1"/>
          </p:cNvSpPr>
          <p:nvPr/>
        </p:nvSpPr>
        <p:spPr bwMode="auto">
          <a:xfrm>
            <a:off x="3429000" y="1828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هدفهاي آموزشي از ديدگاه برونر</a:t>
            </a:r>
            <a:r>
              <a:rPr lang="fa-IR" altLang="en-US"/>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ext Box 2">
            <a:extLst>
              <a:ext uri="{FF2B5EF4-FFF2-40B4-BE49-F238E27FC236}">
                <a16:creationId xmlns:a16="http://schemas.microsoft.com/office/drawing/2014/main" id="{0AF74AEC-C5E4-4704-807D-B004C0073439}"/>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84355" name="Text Box 3">
            <a:extLst>
              <a:ext uri="{FF2B5EF4-FFF2-40B4-BE49-F238E27FC236}">
                <a16:creationId xmlns:a16="http://schemas.microsoft.com/office/drawing/2014/main" id="{9C6BE5BC-CE54-433A-8158-AE4CB07A6642}"/>
              </a:ext>
            </a:extLst>
          </p:cNvPr>
          <p:cNvSpPr txBox="1">
            <a:spLocks noChangeArrowheads="1"/>
          </p:cNvSpPr>
          <p:nvPr/>
        </p:nvSpPr>
        <p:spPr bwMode="auto">
          <a:xfrm>
            <a:off x="304800" y="2438400"/>
            <a:ext cx="7391400" cy="3935413"/>
          </a:xfrm>
          <a:prstGeom prst="rect">
            <a:avLst/>
          </a:prstGeom>
          <a:solidFill>
            <a:srgbClr val="FF5050"/>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a:t>      </a:t>
            </a:r>
            <a:r>
              <a:rPr lang="ar-SA" altLang="en-US">
                <a:solidFill>
                  <a:srgbClr val="FFFF00"/>
                </a:solidFill>
              </a:rPr>
              <a:t>پنجمين</a:t>
            </a:r>
            <a:r>
              <a:rPr lang="ar-SA" altLang="en-US"/>
              <a:t> هدف آموزشى رشد صداقت عقلى و فكرى است و عبارت از آن است كه شاگردان رابه ارزش واهميت اصول و روشهاى علمى آشنا سازند و آنان را در مسيرى قرار دهند كه براى ارزيابى انديشه‏ها و راه‏حلهايشان از آنها بهره جويند</a:t>
            </a:r>
            <a:r>
              <a:rPr lang="en-US" altLang="en-US"/>
              <a:t>.</a:t>
            </a:r>
          </a:p>
          <a:p>
            <a:pPr algn="just" rtl="1">
              <a:lnSpc>
                <a:spcPct val="150000"/>
              </a:lnSpc>
            </a:pPr>
            <a:r>
              <a:rPr lang="en-US" altLang="en-US"/>
              <a:t>    </a:t>
            </a:r>
            <a:r>
              <a:rPr lang="ar-SA" altLang="en-US">
                <a:solidFill>
                  <a:srgbClr val="FFFF00"/>
                </a:solidFill>
              </a:rPr>
              <a:t>ششمين</a:t>
            </a:r>
            <a:r>
              <a:rPr lang="ar-SA" altLang="en-US"/>
              <a:t> هدف بايد اين باشد كه در شاگردان انگيزه و علاقه به زندگى و همكاريهاى اجتماعى را به وجود آورد وارزشهاى مهم فرهنگ و جامعه مربوط را به آنان بياموزد</a:t>
            </a:r>
            <a:r>
              <a:rPr lang="en-US" altLang="en-US"/>
              <a:t>. </a:t>
            </a:r>
          </a:p>
        </p:txBody>
      </p:sp>
      <p:sp>
        <p:nvSpPr>
          <p:cNvPr id="484356" name="Text Box 4">
            <a:extLst>
              <a:ext uri="{FF2B5EF4-FFF2-40B4-BE49-F238E27FC236}">
                <a16:creationId xmlns:a16="http://schemas.microsoft.com/office/drawing/2014/main" id="{10BFD7A1-45AD-464D-805C-971A5706157B}"/>
              </a:ext>
            </a:extLst>
          </p:cNvPr>
          <p:cNvSpPr txBox="1">
            <a:spLocks noChangeArrowheads="1"/>
          </p:cNvSpPr>
          <p:nvPr/>
        </p:nvSpPr>
        <p:spPr bwMode="auto">
          <a:xfrm>
            <a:off x="3429000" y="1828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هدفهاي آموزشي از ديدگاه برونر</a:t>
            </a:r>
            <a:r>
              <a:rPr lang="fa-IR" altLang="en-US"/>
              <a:t>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3" name="Text Box 31">
            <a:extLst>
              <a:ext uri="{FF2B5EF4-FFF2-40B4-BE49-F238E27FC236}">
                <a16:creationId xmlns:a16="http://schemas.microsoft.com/office/drawing/2014/main" id="{1CF07E2C-1777-4672-A4DB-4BF1C58A0A30}"/>
              </a:ext>
            </a:extLst>
          </p:cNvPr>
          <p:cNvSpPr txBox="1">
            <a:spLocks noChangeArrowheads="1"/>
          </p:cNvSpPr>
          <p:nvPr/>
        </p:nvSpPr>
        <p:spPr bwMode="auto">
          <a:xfrm>
            <a:off x="3886200" y="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000"/>
              <a:t>بخش اول- شناخت و زمينه هاي يادگيري</a:t>
            </a:r>
            <a:r>
              <a:rPr lang="fa-IR" altLang="en-US" sz="3600" b="0"/>
              <a:t> </a:t>
            </a:r>
            <a:endParaRPr lang="en-US" altLang="en-US" sz="3600" b="0"/>
          </a:p>
        </p:txBody>
      </p:sp>
      <p:sp>
        <p:nvSpPr>
          <p:cNvPr id="28704" name="Text Box 32">
            <a:extLst>
              <a:ext uri="{FF2B5EF4-FFF2-40B4-BE49-F238E27FC236}">
                <a16:creationId xmlns:a16="http://schemas.microsoft.com/office/drawing/2014/main" id="{397313E4-521E-4C5D-B693-C4FFAE1847EB}"/>
              </a:ext>
            </a:extLst>
          </p:cNvPr>
          <p:cNvSpPr txBox="1">
            <a:spLocks noChangeArrowheads="1"/>
          </p:cNvSpPr>
          <p:nvPr/>
        </p:nvSpPr>
        <p:spPr bwMode="auto">
          <a:xfrm>
            <a:off x="1752600" y="6096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altLang="en-US">
                <a:solidFill>
                  <a:srgbClr val="FF0000"/>
                </a:solidFill>
              </a:rPr>
              <a:t>فصل اول:</a:t>
            </a:r>
            <a:r>
              <a:rPr lang="fa-IR" altLang="en-US"/>
              <a:t> عوامل مؤثر در يادگيري</a:t>
            </a:r>
            <a:r>
              <a:rPr lang="fa-IR" altLang="en-US" b="0"/>
              <a:t> </a:t>
            </a:r>
            <a:endParaRPr lang="en-US" altLang="en-US" b="0"/>
          </a:p>
        </p:txBody>
      </p:sp>
      <p:sp>
        <p:nvSpPr>
          <p:cNvPr id="28705" name="Text Box 33">
            <a:extLst>
              <a:ext uri="{FF2B5EF4-FFF2-40B4-BE49-F238E27FC236}">
                <a16:creationId xmlns:a16="http://schemas.microsoft.com/office/drawing/2014/main" id="{242735D1-FD79-459D-89C8-AE5F4948EE42}"/>
              </a:ext>
            </a:extLst>
          </p:cNvPr>
          <p:cNvSpPr txBox="1">
            <a:spLocks noChangeArrowheads="1"/>
          </p:cNvSpPr>
          <p:nvPr/>
        </p:nvSpPr>
        <p:spPr bwMode="auto">
          <a:xfrm>
            <a:off x="304800" y="2133600"/>
            <a:ext cx="7543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تعريف يادگيري </a:t>
            </a:r>
          </a:p>
          <a:p>
            <a:pPr>
              <a:lnSpc>
                <a:spcPct val="150000"/>
              </a:lnSpc>
              <a:spcBef>
                <a:spcPct val="50000"/>
              </a:spcBef>
            </a:pPr>
            <a:r>
              <a:rPr lang="fa-IR" altLang="en-US"/>
              <a:t>         </a:t>
            </a:r>
            <a:r>
              <a:rPr lang="fa-IR" altLang="en-US">
                <a:effectLst>
                  <a:outerShdw blurRad="38100" dist="38100" dir="2700000" algn="tl">
                    <a:srgbClr val="000000"/>
                  </a:outerShdw>
                </a:effectLst>
              </a:rPr>
              <a:t>پژوهشگران مهمترين تعريف يادگيري را تغييري نسبي مي دانند كه بر اثر تجربه و آموزش در رفتار موجود زنده پديد مي آيد. </a:t>
            </a:r>
            <a:endParaRPr lang="en-US" altLang="en-US">
              <a:effectLst>
                <a:outerShdw blurRad="38100" dist="38100" dir="2700000" algn="tl">
                  <a:srgbClr val="000000"/>
                </a:outerShdw>
              </a:effectLst>
            </a:endParaRPr>
          </a:p>
        </p:txBody>
      </p:sp>
      <p:sp>
        <p:nvSpPr>
          <p:cNvPr id="28706" name="Text Box 34">
            <a:extLst>
              <a:ext uri="{FF2B5EF4-FFF2-40B4-BE49-F238E27FC236}">
                <a16:creationId xmlns:a16="http://schemas.microsoft.com/office/drawing/2014/main" id="{BAABC7FC-4CA1-46CF-B8E8-03909D23B8BC}"/>
              </a:ext>
            </a:extLst>
          </p:cNvPr>
          <p:cNvSpPr txBox="1">
            <a:spLocks noChangeArrowheads="1"/>
          </p:cNvSpPr>
          <p:nvPr/>
        </p:nvSpPr>
        <p:spPr bwMode="auto">
          <a:xfrm>
            <a:off x="457200" y="3725863"/>
            <a:ext cx="723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        </a:t>
            </a:r>
            <a:r>
              <a:rPr lang="fa-IR" altLang="en-US">
                <a:effectLst>
                  <a:outerShdw blurRad="38100" dist="38100" dir="2700000" algn="tl">
                    <a:srgbClr val="000000"/>
                  </a:outerShdw>
                </a:effectLst>
              </a:rPr>
              <a:t>گروه ديگر از روان شناسان معتقدند كه يادگيري تعييري نسبتا دائمي در توانايي، گرايش يا استعداد پاسخ دادن است. </a:t>
            </a:r>
            <a:endParaRPr lang="en-US" altLang="en-US">
              <a:effectLst>
                <a:outerShdw blurRad="38100" dist="38100" dir="2700000" algn="tl">
                  <a:srgbClr val="000000"/>
                </a:outerShdw>
              </a:effectLst>
            </a:endParaRPr>
          </a:p>
        </p:txBody>
      </p:sp>
      <p:sp>
        <p:nvSpPr>
          <p:cNvPr id="28707" name="Text Box 35">
            <a:extLst>
              <a:ext uri="{FF2B5EF4-FFF2-40B4-BE49-F238E27FC236}">
                <a16:creationId xmlns:a16="http://schemas.microsoft.com/office/drawing/2014/main" id="{610A3752-7B14-4420-836A-9C20FBA7A4CA}"/>
              </a:ext>
            </a:extLst>
          </p:cNvPr>
          <p:cNvSpPr txBox="1">
            <a:spLocks noChangeArrowheads="1"/>
          </p:cNvSpPr>
          <p:nvPr/>
        </p:nvSpPr>
        <p:spPr bwMode="auto">
          <a:xfrm>
            <a:off x="685800" y="5097463"/>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600" b="0">
              <a:cs typeface="Times New Roman" panose="02020603050405020304" pitchFamily="18" charset="0"/>
            </a:endParaRPr>
          </a:p>
        </p:txBody>
      </p:sp>
    </p:spTree>
  </p:cSld>
  <p:clrMapOvr>
    <a:masterClrMapping/>
  </p:clrMapOvr>
  <p:transition spd="slow">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3DCA5BAA-E2DA-4A7A-A7F3-0CA4B00369F2}"/>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solidFill>
                  <a:srgbClr val="FF9900"/>
                </a:solidFill>
                <a:cs typeface="Zar" pitchFamily="2" charset="0"/>
              </a:rPr>
              <a:t>بنيادهاى يادگيرى‏</a:t>
            </a:r>
            <a:endParaRPr lang="en-US" altLang="en-US" sz="2400">
              <a:solidFill>
                <a:srgbClr val="FF9900"/>
              </a:solidFill>
              <a:cs typeface="Zar" pitchFamily="2" charset="0"/>
            </a:endParaRPr>
          </a:p>
          <a:p>
            <a:pPr algn="just" rtl="1">
              <a:lnSpc>
                <a:spcPct val="150000"/>
              </a:lnSpc>
              <a:buFontTx/>
              <a:buNone/>
            </a:pPr>
            <a:r>
              <a:rPr lang="fa-IR" altLang="en-US" sz="2400" b="1">
                <a:cs typeface="Zar" pitchFamily="2" charset="0"/>
              </a:rPr>
              <a:t>	</a:t>
            </a:r>
            <a:r>
              <a:rPr lang="ar-SA" altLang="en-US" sz="2400" b="1">
                <a:cs typeface="Zar" pitchFamily="2" charset="0"/>
              </a:rPr>
              <a:t>انسان در طى تاريخ زندگى خود همواره توجه خاصى به آموختن نشان داده و كوشيده است چگونگى امر آموختن را دريابد. فيلسوفان و انديشه‏وران قبل از ميلاد مسيح درباره فرايند يادگيرى نظر و عقيده خاص خود را بيان داشته‏اند.</a:t>
            </a:r>
            <a:r>
              <a:rPr lang="ar-SA" altLang="en-US" sz="2400">
                <a:cs typeface="Zar" pitchFamily="2" charset="0"/>
              </a:rPr>
              <a:t> </a:t>
            </a:r>
            <a:endParaRPr lang="en-US" altLang="en-US" sz="2400">
              <a:cs typeface="Zar" pitchFamily="2" charset="0"/>
            </a:endParaRPr>
          </a:p>
        </p:txBody>
      </p:sp>
      <p:sp>
        <p:nvSpPr>
          <p:cNvPr id="96259" name="Text Box 3">
            <a:extLst>
              <a:ext uri="{FF2B5EF4-FFF2-40B4-BE49-F238E27FC236}">
                <a16:creationId xmlns:a16="http://schemas.microsoft.com/office/drawing/2014/main" id="{B4739661-7BF5-4227-A613-5721A64AD13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ext Box 2">
            <a:extLst>
              <a:ext uri="{FF2B5EF4-FFF2-40B4-BE49-F238E27FC236}">
                <a16:creationId xmlns:a16="http://schemas.microsoft.com/office/drawing/2014/main" id="{C46F9382-98C4-4671-BCA0-BF0F233D1C6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88451" name="Text Box 3">
            <a:extLst>
              <a:ext uri="{FF2B5EF4-FFF2-40B4-BE49-F238E27FC236}">
                <a16:creationId xmlns:a16="http://schemas.microsoft.com/office/drawing/2014/main" id="{8D2639A2-2AE9-44F3-9FCC-595EC6AC3313}"/>
              </a:ext>
            </a:extLst>
          </p:cNvPr>
          <p:cNvSpPr txBox="1">
            <a:spLocks noChangeArrowheads="1"/>
          </p:cNvSpPr>
          <p:nvPr/>
        </p:nvSpPr>
        <p:spPr bwMode="auto">
          <a:xfrm>
            <a:off x="228600" y="2493963"/>
            <a:ext cx="7391400" cy="3387725"/>
          </a:xfrm>
          <a:prstGeom prst="rect">
            <a:avLst/>
          </a:prstGeom>
          <a:gradFill rotWithShape="1">
            <a:gsLst>
              <a:gs pos="0">
                <a:srgbClr val="9933FF"/>
              </a:gs>
              <a:gs pos="100000">
                <a:srgbClr val="9933FF">
                  <a:gamma/>
                  <a:shade val="46275"/>
                  <a:invGamma/>
                </a:srgbClr>
              </a:gs>
            </a:gsLst>
            <a:path path="shape">
              <a:fillToRect l="50000" t="50000" r="50000" b="50000"/>
            </a:path>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به اعتقاد برونر براى دستيابى به انديشه‏هاى بهتر در جهانى كه ما را فراگرفته است بايد در روش آموزشى دگرگونيهايى پديد آيد. بدين‏معنا كه شاگردان در فعاليتهاى آموزشى شركت فعال داشته باشند و معلمان نيز در فرايند يادگيرى با شاگردان صميمانه شركت كنند و پاداش خود را از آموختن درس و كسب معلومات و چيرگى بر آن به دست آورند، نه به منظور دريافت پاداشهاى مادى . </a:t>
            </a:r>
            <a:endParaRPr lang="en-US" altLang="en-US"/>
          </a:p>
        </p:txBody>
      </p:sp>
      <p:sp>
        <p:nvSpPr>
          <p:cNvPr id="488452" name="Text Box 4">
            <a:extLst>
              <a:ext uri="{FF2B5EF4-FFF2-40B4-BE49-F238E27FC236}">
                <a16:creationId xmlns:a16="http://schemas.microsoft.com/office/drawing/2014/main" id="{653CF309-1FC8-4FF2-993A-A2A1BCEE17CF}"/>
              </a:ext>
            </a:extLst>
          </p:cNvPr>
          <p:cNvSpPr txBox="1">
            <a:spLocks noChangeArrowheads="1"/>
          </p:cNvSpPr>
          <p:nvPr/>
        </p:nvSpPr>
        <p:spPr bwMode="auto">
          <a:xfrm>
            <a:off x="2286000" y="18288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ar-SA" altLang="en-US"/>
              <a:t>كاربرد نظريه مفهوم‏گرايى ابزارى در آموزش</a:t>
            </a:r>
            <a:r>
              <a:rPr lang="en-US" altLang="en-US"/>
              <a:t> </a:t>
            </a:r>
          </a:p>
        </p:txBody>
      </p:sp>
    </p:spTree>
  </p:cSld>
  <p:clrMapOvr>
    <a:masterClrMapping/>
  </p:clrMapOvr>
  <p:transition spd="slow"/>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Text Box 2">
            <a:extLst>
              <a:ext uri="{FF2B5EF4-FFF2-40B4-BE49-F238E27FC236}">
                <a16:creationId xmlns:a16="http://schemas.microsoft.com/office/drawing/2014/main" id="{1B989B8E-2F03-4F32-AD79-9B2E510CE062}"/>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دوازدهم:</a:t>
            </a:r>
            <a:r>
              <a:rPr lang="fa-IR" altLang="en-US" sz="2400" b="1">
                <a:solidFill>
                  <a:schemeClr val="tx1"/>
                </a:solidFill>
                <a:effectLst/>
                <a:latin typeface="Times New Roman" panose="02020603050405020304" pitchFamily="18" charset="0"/>
                <a:cs typeface="Zar" pitchFamily="2" charset="0"/>
              </a:rPr>
              <a:t> نظرية مفهوم گرايي ابزاري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90499" name="Text Box 3">
            <a:extLst>
              <a:ext uri="{FF2B5EF4-FFF2-40B4-BE49-F238E27FC236}">
                <a16:creationId xmlns:a16="http://schemas.microsoft.com/office/drawing/2014/main" id="{19ADED1A-5B5F-401A-967D-1D5573DB42A9}"/>
              </a:ext>
            </a:extLst>
          </p:cNvPr>
          <p:cNvSpPr txBox="1">
            <a:spLocks noChangeArrowheads="1"/>
          </p:cNvSpPr>
          <p:nvPr/>
        </p:nvSpPr>
        <p:spPr bwMode="auto">
          <a:xfrm>
            <a:off x="228600" y="2493963"/>
            <a:ext cx="7696200" cy="3935412"/>
          </a:xfrm>
          <a:prstGeom prst="rect">
            <a:avLst/>
          </a:prstGeom>
          <a:gradFill rotWithShape="1">
            <a:gsLst>
              <a:gs pos="0">
                <a:srgbClr val="9933FF"/>
              </a:gs>
              <a:gs pos="100000">
                <a:srgbClr val="9933FF">
                  <a:gamma/>
                  <a:shade val="46275"/>
                  <a:invGamma/>
                </a:srgbClr>
              </a:gs>
            </a:gsLst>
            <a:path path="shape">
              <a:fillToRect l="50000" t="50000" r="50000" b="50000"/>
            </a:path>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كار اصلى معلم اين است كه ساختار معلومات را آن چنان براى شاگردانش روشن سازد كه بافت اصلى و مهم معلومات را از يك مشت اطلاعات كم اهميت تشخيص دهند و به قواعد و اصول كلى ناظر بر ساختار معلومات دست يايند. براى اجراى اين منظور معلومات بايد به گونه‏اى اصولى رمزگذارى يا طبقه‏بندى و شرح اطلاعات در قالب بازنماييهاى كارورزى،</a:t>
            </a:r>
            <a:r>
              <a:rPr lang="en-US" altLang="en-US"/>
              <a:t> </a:t>
            </a:r>
            <a:r>
              <a:rPr lang="ar-SA" altLang="en-US"/>
              <a:t>پيكره‏اى و نمادى، متناسب با استعداد شاگردان باشد تا بتوانند از حل مسائل و امور جارى زندگى بهره گيرند</a:t>
            </a:r>
            <a:r>
              <a:rPr lang="en-US" altLang="en-US"/>
              <a:t>. </a:t>
            </a:r>
          </a:p>
        </p:txBody>
      </p:sp>
      <p:sp>
        <p:nvSpPr>
          <p:cNvPr id="490500" name="Text Box 4">
            <a:extLst>
              <a:ext uri="{FF2B5EF4-FFF2-40B4-BE49-F238E27FC236}">
                <a16:creationId xmlns:a16="http://schemas.microsoft.com/office/drawing/2014/main" id="{956231ED-0EE0-4C8F-985A-E45B5A5E3136}"/>
              </a:ext>
            </a:extLst>
          </p:cNvPr>
          <p:cNvSpPr txBox="1">
            <a:spLocks noChangeArrowheads="1"/>
          </p:cNvSpPr>
          <p:nvPr/>
        </p:nvSpPr>
        <p:spPr bwMode="auto">
          <a:xfrm>
            <a:off x="2286000" y="18288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a:t>
            </a:r>
            <a:r>
              <a:rPr lang="ar-SA"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كاربرد نظريه مفهوم‏گرايى ابزارى در آموزش</a:t>
            </a:r>
            <a:r>
              <a:rPr lang="en-US" altLang="en-US"/>
              <a:t> </a:t>
            </a:r>
          </a:p>
        </p:txBody>
      </p:sp>
    </p:spTree>
  </p:cSld>
  <p:clrMapOvr>
    <a:masterClrMapping/>
  </p:clrMapOvr>
  <p:transition spd="slow"/>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Text Box 2">
            <a:extLst>
              <a:ext uri="{FF2B5EF4-FFF2-40B4-BE49-F238E27FC236}">
                <a16:creationId xmlns:a16="http://schemas.microsoft.com/office/drawing/2014/main" id="{C240D0A9-39CD-44A6-87B1-BBE9C83C909D}"/>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94595" name="Text Box 3">
            <a:extLst>
              <a:ext uri="{FF2B5EF4-FFF2-40B4-BE49-F238E27FC236}">
                <a16:creationId xmlns:a16="http://schemas.microsoft.com/office/drawing/2014/main" id="{685C3F4C-F161-4ED6-A018-8B536D3C0881}"/>
              </a:ext>
            </a:extLst>
          </p:cNvPr>
          <p:cNvSpPr txBox="1">
            <a:spLocks noChangeArrowheads="1"/>
          </p:cNvSpPr>
          <p:nvPr/>
        </p:nvSpPr>
        <p:spPr bwMode="auto">
          <a:xfrm>
            <a:off x="228600" y="2493963"/>
            <a:ext cx="7391400" cy="2292350"/>
          </a:xfrm>
          <a:prstGeom prst="rect">
            <a:avLst/>
          </a:prstGeom>
          <a:solidFill>
            <a:schemeClr val="folHlink"/>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ar-SA" altLang="en-US"/>
              <a:t>يكى ديگر از نظريه‏هاى شناختى يادگيرى معنادار كلامى يا يادگيرى دريافتى است كه</a:t>
            </a:r>
            <a:r>
              <a:rPr lang="en-US" altLang="en-US"/>
              <a:t>  </a:t>
            </a:r>
            <a:r>
              <a:rPr lang="ar-SA" altLang="en-US"/>
              <a:t>به‏وسيله ديويد آزوبل در سال 1963 مطرح شده است. به عقيده او وقتى چيزى داراى معناست</a:t>
            </a:r>
            <a:r>
              <a:rPr lang="en-US" altLang="en-US"/>
              <a:t> </a:t>
            </a:r>
            <a:r>
              <a:rPr lang="fa-IR" altLang="en-US"/>
              <a:t> كه تصويري را در محتواي ذهن با چيزي يا موردي آشنا مربوط سازد.</a:t>
            </a:r>
            <a:endParaRPr lang="en-US" altLang="en-US"/>
          </a:p>
        </p:txBody>
      </p:sp>
    </p:spTree>
  </p:cSld>
  <p:clrMapOvr>
    <a:masterClrMapping/>
  </p:clrMapOvr>
  <p:transition spd="slow"/>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Text Box 2">
            <a:extLst>
              <a:ext uri="{FF2B5EF4-FFF2-40B4-BE49-F238E27FC236}">
                <a16:creationId xmlns:a16="http://schemas.microsoft.com/office/drawing/2014/main" id="{4A9C7C10-F5EA-489F-A05D-46B445E1274F}"/>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96643" name="Text Box 3">
            <a:extLst>
              <a:ext uri="{FF2B5EF4-FFF2-40B4-BE49-F238E27FC236}">
                <a16:creationId xmlns:a16="http://schemas.microsoft.com/office/drawing/2014/main" id="{C8E2CC0F-709A-4DA4-9A1D-928067AED12B}"/>
              </a:ext>
            </a:extLst>
          </p:cNvPr>
          <p:cNvSpPr txBox="1">
            <a:spLocks noChangeArrowheads="1"/>
          </p:cNvSpPr>
          <p:nvPr/>
        </p:nvSpPr>
        <p:spPr bwMode="auto">
          <a:xfrm>
            <a:off x="1371600" y="2743200"/>
            <a:ext cx="5181600" cy="2840038"/>
          </a:xfrm>
          <a:prstGeom prst="rect">
            <a:avLst/>
          </a:prstGeom>
          <a:gradFill rotWithShape="1">
            <a:gsLst>
              <a:gs pos="0">
                <a:srgbClr val="2802B4"/>
              </a:gs>
              <a:gs pos="100000">
                <a:srgbClr val="2802B4">
                  <a:gamma/>
                  <a:shade val="46275"/>
                  <a:invGamma/>
                </a:srgbClr>
              </a:gs>
            </a:gsLst>
            <a:lin ang="0" scaled="1"/>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fa-IR" altLang="en-US"/>
              <a:t>ساخت شناختي مفاهيم يا انديشه هاي كم و بيش ثابتي هستند كه در وجدان آگاه يادگيرنده سازمان يافته اند و در نظرية‌آزوبل همانند نظرية برونر به صورت سلسله مراتب انجام مي گيرد. </a:t>
            </a:r>
            <a:endParaRPr lang="en-US" altLang="en-US"/>
          </a:p>
        </p:txBody>
      </p:sp>
      <p:sp>
        <p:nvSpPr>
          <p:cNvPr id="496644" name="Text Box 4">
            <a:extLst>
              <a:ext uri="{FF2B5EF4-FFF2-40B4-BE49-F238E27FC236}">
                <a16:creationId xmlns:a16="http://schemas.microsoft.com/office/drawing/2014/main" id="{819F7CDF-C156-4D2B-9D1D-415A04A99C1E}"/>
              </a:ext>
            </a:extLst>
          </p:cNvPr>
          <p:cNvSpPr txBox="1">
            <a:spLocks noChangeArrowheads="1"/>
          </p:cNvSpPr>
          <p:nvPr/>
        </p:nvSpPr>
        <p:spPr bwMode="auto">
          <a:xfrm>
            <a:off x="5791200" y="182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ساخت شناختي </a:t>
            </a:r>
            <a:r>
              <a:rPr lang="en-US" altLang="en-US"/>
              <a:t> </a:t>
            </a:r>
          </a:p>
        </p:txBody>
      </p:sp>
    </p:spTree>
  </p:cSld>
  <p:clrMapOvr>
    <a:masterClrMapping/>
  </p:clrMapOvr>
  <p:transition spd="slow"/>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a:extLst>
              <a:ext uri="{FF2B5EF4-FFF2-40B4-BE49-F238E27FC236}">
                <a16:creationId xmlns:a16="http://schemas.microsoft.com/office/drawing/2014/main" id="{986115C2-9A15-44A7-9891-8E3D5D98C5A3}"/>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498692" name="Text Box 4">
            <a:extLst>
              <a:ext uri="{FF2B5EF4-FFF2-40B4-BE49-F238E27FC236}">
                <a16:creationId xmlns:a16="http://schemas.microsoft.com/office/drawing/2014/main" id="{CE5EDE4F-4A21-4579-87A8-C9EDBB07443E}"/>
              </a:ext>
            </a:extLst>
          </p:cNvPr>
          <p:cNvSpPr txBox="1">
            <a:spLocks noChangeArrowheads="1"/>
          </p:cNvSpPr>
          <p:nvPr/>
        </p:nvSpPr>
        <p:spPr bwMode="auto">
          <a:xfrm>
            <a:off x="5791200" y="182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فراگيري </a:t>
            </a:r>
            <a:endParaRPr lang="en-US" altLang="en-US"/>
          </a:p>
        </p:txBody>
      </p:sp>
      <p:sp>
        <p:nvSpPr>
          <p:cNvPr id="498693" name="Oval 5">
            <a:extLst>
              <a:ext uri="{FF2B5EF4-FFF2-40B4-BE49-F238E27FC236}">
                <a16:creationId xmlns:a16="http://schemas.microsoft.com/office/drawing/2014/main" id="{11212EC5-331A-44A1-9CBC-FD8627FCB9A9}"/>
              </a:ext>
            </a:extLst>
          </p:cNvPr>
          <p:cNvSpPr>
            <a:spLocks noChangeArrowheads="1"/>
          </p:cNvSpPr>
          <p:nvPr/>
        </p:nvSpPr>
        <p:spPr bwMode="auto">
          <a:xfrm>
            <a:off x="228600" y="2895600"/>
            <a:ext cx="6248400" cy="2895600"/>
          </a:xfrm>
          <a:prstGeom prst="ellipse">
            <a:avLst/>
          </a:prstGeom>
          <a:solidFill>
            <a:srgbClr val="FF505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8694" name="Text Box 6">
            <a:extLst>
              <a:ext uri="{FF2B5EF4-FFF2-40B4-BE49-F238E27FC236}">
                <a16:creationId xmlns:a16="http://schemas.microsoft.com/office/drawing/2014/main" id="{427508E1-3B9B-4552-A25B-184FF876076D}"/>
              </a:ext>
            </a:extLst>
          </p:cNvPr>
          <p:cNvSpPr txBox="1">
            <a:spLocks noChangeArrowheads="1"/>
          </p:cNvSpPr>
          <p:nvPr/>
        </p:nvSpPr>
        <p:spPr bwMode="auto">
          <a:xfrm>
            <a:off x="685800" y="3276600"/>
            <a:ext cx="5105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t>منظور از فراگيري يا شمول اين است كه يك جزء يا واحد كوچكتر را در يك طبقة بزرگتر و كلي تر جا دهند. آزوبل اين جزء كوچك را فراگير يا مفهوم مي نامد.</a:t>
            </a:r>
            <a:endParaRPr lang="en-US" altLang="en-US"/>
          </a:p>
        </p:txBody>
      </p:sp>
    </p:spTree>
  </p:cSld>
  <p:clrMapOvr>
    <a:masterClrMapping/>
  </p:clrMapOvr>
  <p:transition spd="slow"/>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ext Box 2">
            <a:extLst>
              <a:ext uri="{FF2B5EF4-FFF2-40B4-BE49-F238E27FC236}">
                <a16:creationId xmlns:a16="http://schemas.microsoft.com/office/drawing/2014/main" id="{FB101859-71F1-4F59-AC0F-5DFFAE5495E2}"/>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00739" name="Text Box 3">
            <a:extLst>
              <a:ext uri="{FF2B5EF4-FFF2-40B4-BE49-F238E27FC236}">
                <a16:creationId xmlns:a16="http://schemas.microsoft.com/office/drawing/2014/main" id="{B7DFD184-5EC3-4F5D-9267-340D7FD083DB}"/>
              </a:ext>
            </a:extLst>
          </p:cNvPr>
          <p:cNvSpPr txBox="1">
            <a:spLocks noChangeArrowheads="1"/>
          </p:cNvSpPr>
          <p:nvPr/>
        </p:nvSpPr>
        <p:spPr bwMode="auto">
          <a:xfrm>
            <a:off x="457200" y="2438400"/>
            <a:ext cx="6934200" cy="3935413"/>
          </a:xfrm>
          <a:prstGeom prst="rect">
            <a:avLst/>
          </a:prstGeom>
          <a:solidFill>
            <a:schemeClr val="hlink"/>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fa-IR" altLang="en-US"/>
              <a:t>فراگيري يا شمول به دو صورت انجام مي شود. چنانچه مطالب جديد همانند ساخت شناختي موجود باشد، يعني از آن گرفته شده باشد، آزوبل اين حالت را فراگيري برگرفته يا شمول اشتقاقي مي نامد. </a:t>
            </a:r>
          </a:p>
          <a:p>
            <a:pPr algn="just" rtl="1">
              <a:lnSpc>
                <a:spcPct val="150000"/>
              </a:lnSpc>
            </a:pPr>
            <a:r>
              <a:rPr lang="fa-IR" altLang="en-US" i="1"/>
              <a:t>اما اگر مطلب جديد آموختني گسترة تازه اي باشد كه با مطالب ساخت شناختي كاملا همگون نباشد و شاخة ديگري از آن باشد، آزوبل آن را فراگير همبسته ساز مي خواند. </a:t>
            </a:r>
            <a:endParaRPr lang="en-US" altLang="en-US" i="1"/>
          </a:p>
        </p:txBody>
      </p:sp>
      <p:sp>
        <p:nvSpPr>
          <p:cNvPr id="500740" name="Text Box 4">
            <a:extLst>
              <a:ext uri="{FF2B5EF4-FFF2-40B4-BE49-F238E27FC236}">
                <a16:creationId xmlns:a16="http://schemas.microsoft.com/office/drawing/2014/main" id="{A7A0DD0D-2B20-4D9B-B195-EB2BEEE9B5A2}"/>
              </a:ext>
            </a:extLst>
          </p:cNvPr>
          <p:cNvSpPr txBox="1">
            <a:spLocks noChangeArrowheads="1"/>
          </p:cNvSpPr>
          <p:nvPr/>
        </p:nvSpPr>
        <p:spPr bwMode="auto">
          <a:xfrm>
            <a:off x="47244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چگونگي فراگيري  </a:t>
            </a:r>
            <a:r>
              <a:rPr lang="en-US" altLang="en-US"/>
              <a:t> </a:t>
            </a:r>
          </a:p>
        </p:txBody>
      </p:sp>
    </p:spTree>
  </p:cSld>
  <p:clrMapOvr>
    <a:masterClrMapping/>
  </p:clrMapOvr>
  <p:transition spd="slow"/>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ext Box 2">
            <a:extLst>
              <a:ext uri="{FF2B5EF4-FFF2-40B4-BE49-F238E27FC236}">
                <a16:creationId xmlns:a16="http://schemas.microsoft.com/office/drawing/2014/main" id="{997B09F5-5E81-4834-B26A-0DC19A4E7AD4}"/>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02787" name="Text Box 3">
            <a:extLst>
              <a:ext uri="{FF2B5EF4-FFF2-40B4-BE49-F238E27FC236}">
                <a16:creationId xmlns:a16="http://schemas.microsoft.com/office/drawing/2014/main" id="{031070E6-E3AE-46AA-BE1D-1EBD9FFCB971}"/>
              </a:ext>
            </a:extLst>
          </p:cNvPr>
          <p:cNvSpPr txBox="1">
            <a:spLocks noChangeArrowheads="1"/>
          </p:cNvSpPr>
          <p:nvPr/>
        </p:nvSpPr>
        <p:spPr bwMode="auto">
          <a:xfrm>
            <a:off x="457200" y="2438400"/>
            <a:ext cx="6934200" cy="1744663"/>
          </a:xfrm>
          <a:prstGeom prst="rect">
            <a:avLst/>
          </a:prstGeom>
          <a:solidFill>
            <a:srgbClr val="FFCC00"/>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fa-IR" altLang="en-US"/>
              <a:t>در نظام يادگيري آزوبل توان يادآوري به اين وابسته است كه آيا مادة جديد مي،تواند با ساخت شناختي موجود ارتباط برقرار كند يا نه. </a:t>
            </a:r>
            <a:endParaRPr lang="en-US" altLang="en-US" i="1"/>
          </a:p>
        </p:txBody>
      </p:sp>
      <p:sp>
        <p:nvSpPr>
          <p:cNvPr id="502788" name="Text Box 4">
            <a:extLst>
              <a:ext uri="{FF2B5EF4-FFF2-40B4-BE49-F238E27FC236}">
                <a16:creationId xmlns:a16="http://schemas.microsoft.com/office/drawing/2014/main" id="{AA935058-D46A-4B2A-9E5F-1D7BFF6C03F9}"/>
              </a:ext>
            </a:extLst>
          </p:cNvPr>
          <p:cNvSpPr txBox="1">
            <a:spLocks noChangeArrowheads="1"/>
          </p:cNvSpPr>
          <p:nvPr/>
        </p:nvSpPr>
        <p:spPr bwMode="auto">
          <a:xfrm>
            <a:off x="47244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يادآوري و فراموشي </a:t>
            </a:r>
            <a:endParaRPr lang="en-US" altLang="en-US"/>
          </a:p>
        </p:txBody>
      </p:sp>
      <p:sp>
        <p:nvSpPr>
          <p:cNvPr id="502790" name="Text Box 6">
            <a:extLst>
              <a:ext uri="{FF2B5EF4-FFF2-40B4-BE49-F238E27FC236}">
                <a16:creationId xmlns:a16="http://schemas.microsoft.com/office/drawing/2014/main" id="{BDE81260-614A-46CB-86C5-6E6EF724792A}"/>
              </a:ext>
            </a:extLst>
          </p:cNvPr>
          <p:cNvSpPr txBox="1">
            <a:spLocks noChangeArrowheads="1"/>
          </p:cNvSpPr>
          <p:nvPr/>
        </p:nvSpPr>
        <p:spPr bwMode="auto">
          <a:xfrm>
            <a:off x="457200" y="4427538"/>
            <a:ext cx="6934200" cy="1744662"/>
          </a:xfrm>
          <a:prstGeom prst="rect">
            <a:avLst/>
          </a:prstGeom>
          <a:solidFill>
            <a:srgbClr val="0000FF"/>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fa-IR" altLang="en-US"/>
              <a:t>مختصر آنكه يادگيري شامل فراگيري برگرفته و همبسته ساز است. در صورتي كه فراموشي بافراگيري زداينده و فرسايشي سروكار دارد. </a:t>
            </a:r>
            <a:endParaRPr lang="en-US" altLang="en-US" i="1"/>
          </a:p>
        </p:txBody>
      </p:sp>
    </p:spTree>
  </p:cSld>
  <p:clrMapOvr>
    <a:masterClrMapping/>
  </p:clrMapOvr>
  <p:transition spd="slow"/>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Text Box 2">
            <a:extLst>
              <a:ext uri="{FF2B5EF4-FFF2-40B4-BE49-F238E27FC236}">
                <a16:creationId xmlns:a16="http://schemas.microsoft.com/office/drawing/2014/main" id="{E13680E6-C300-4556-8823-FFAC2BC1E9F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04837" name="AutoShape 5">
            <a:extLst>
              <a:ext uri="{FF2B5EF4-FFF2-40B4-BE49-F238E27FC236}">
                <a16:creationId xmlns:a16="http://schemas.microsoft.com/office/drawing/2014/main" id="{1648F21D-9FFF-4BBE-8075-04D3E252E44F}"/>
              </a:ext>
            </a:extLst>
          </p:cNvPr>
          <p:cNvSpPr>
            <a:spLocks noChangeArrowheads="1"/>
          </p:cNvSpPr>
          <p:nvPr/>
        </p:nvSpPr>
        <p:spPr bwMode="auto">
          <a:xfrm>
            <a:off x="914400" y="2438400"/>
            <a:ext cx="6477000" cy="3505200"/>
          </a:xfrm>
          <a:prstGeom prst="flowChartInternalStorage">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835" name="Text Box 3">
            <a:extLst>
              <a:ext uri="{FF2B5EF4-FFF2-40B4-BE49-F238E27FC236}">
                <a16:creationId xmlns:a16="http://schemas.microsoft.com/office/drawing/2014/main" id="{4BFDC3AE-19C2-4DD2-B553-C1E2E3E8AB34}"/>
              </a:ext>
            </a:extLst>
          </p:cNvPr>
          <p:cNvSpPr txBox="1">
            <a:spLocks noChangeArrowheads="1"/>
          </p:cNvSpPr>
          <p:nvPr/>
        </p:nvSpPr>
        <p:spPr bwMode="auto">
          <a:xfrm>
            <a:off x="2438400" y="3505200"/>
            <a:ext cx="4800600" cy="1744663"/>
          </a:xfrm>
          <a:prstGeom prst="rect">
            <a:avLst/>
          </a:prstGeom>
          <a:solidFill>
            <a:schemeClr val="hlink"/>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en-US" altLang="en-US"/>
              <a:t> </a:t>
            </a:r>
            <a:r>
              <a:rPr lang="fa-IR" altLang="en-US"/>
              <a:t>آزوبل به </a:t>
            </a:r>
            <a:r>
              <a:rPr lang="fa-IR" altLang="en-US">
                <a:solidFill>
                  <a:srgbClr val="660033"/>
                </a:solidFill>
              </a:rPr>
              <a:t>آموزش نمايشي</a:t>
            </a:r>
            <a:r>
              <a:rPr lang="fa-IR" altLang="en-US"/>
              <a:t> اهميت مي دهد كه معلومات را به گونه اي با معنا و سازمان يافته به شاگردان عرضه مي كند. </a:t>
            </a:r>
            <a:endParaRPr lang="en-US" altLang="en-US" i="1"/>
          </a:p>
        </p:txBody>
      </p:sp>
      <p:sp>
        <p:nvSpPr>
          <p:cNvPr id="504836" name="Text Box 4">
            <a:extLst>
              <a:ext uri="{FF2B5EF4-FFF2-40B4-BE49-F238E27FC236}">
                <a16:creationId xmlns:a16="http://schemas.microsoft.com/office/drawing/2014/main" id="{EC07A0CD-4E12-4FCA-849A-1A60F9F46B15}"/>
              </a:ext>
            </a:extLst>
          </p:cNvPr>
          <p:cNvSpPr txBox="1">
            <a:spLocks noChangeArrowheads="1"/>
          </p:cNvSpPr>
          <p:nvPr/>
        </p:nvSpPr>
        <p:spPr bwMode="auto">
          <a:xfrm>
            <a:off x="3505200" y="18288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آموزشي نمايشي از ديدگاه آزوبل   </a:t>
            </a:r>
            <a:r>
              <a:rPr lang="en-US" altLang="en-US"/>
              <a:t> </a:t>
            </a:r>
          </a:p>
        </p:txBody>
      </p:sp>
    </p:spTree>
  </p:cSld>
  <p:clrMapOvr>
    <a:masterClrMapping/>
  </p:clrMapOvr>
  <p:transition spd="slow"/>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Text Box 2">
            <a:extLst>
              <a:ext uri="{FF2B5EF4-FFF2-40B4-BE49-F238E27FC236}">
                <a16:creationId xmlns:a16="http://schemas.microsoft.com/office/drawing/2014/main" id="{843AB7C5-6785-4943-896C-CFF178122FA7}"/>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06883" name="Text Box 3">
            <a:extLst>
              <a:ext uri="{FF2B5EF4-FFF2-40B4-BE49-F238E27FC236}">
                <a16:creationId xmlns:a16="http://schemas.microsoft.com/office/drawing/2014/main" id="{78CBB081-1534-4A47-A202-788248F052E1}"/>
              </a:ext>
            </a:extLst>
          </p:cNvPr>
          <p:cNvSpPr txBox="1">
            <a:spLocks noChangeArrowheads="1"/>
          </p:cNvSpPr>
          <p:nvPr/>
        </p:nvSpPr>
        <p:spPr bwMode="auto">
          <a:xfrm>
            <a:off x="457200" y="2438400"/>
            <a:ext cx="7086600" cy="1196975"/>
          </a:xfrm>
          <a:prstGeom prst="rect">
            <a:avLst/>
          </a:prstGeom>
          <a:solidFill>
            <a:srgbClr val="660033"/>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i="1"/>
              <a:t>پيش سازماندهنده يك شيوة آموزشي است كه ديويد آزوبل براي پيشرفت يادگيري و تسهيل آموزش شاگردان پيشنهاد كرد. </a:t>
            </a:r>
            <a:endParaRPr lang="en-US" altLang="en-US" i="1"/>
          </a:p>
        </p:txBody>
      </p:sp>
      <p:sp>
        <p:nvSpPr>
          <p:cNvPr id="506884" name="Text Box 4">
            <a:extLst>
              <a:ext uri="{FF2B5EF4-FFF2-40B4-BE49-F238E27FC236}">
                <a16:creationId xmlns:a16="http://schemas.microsoft.com/office/drawing/2014/main" id="{658526B6-B920-4134-9B74-9AF4F13D18B0}"/>
              </a:ext>
            </a:extLst>
          </p:cNvPr>
          <p:cNvSpPr txBox="1">
            <a:spLocks noChangeArrowheads="1"/>
          </p:cNvSpPr>
          <p:nvPr/>
        </p:nvSpPr>
        <p:spPr bwMode="auto">
          <a:xfrm>
            <a:off x="47244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پيش سازماندهنده ها   </a:t>
            </a:r>
            <a:r>
              <a:rPr lang="en-US" altLang="en-US"/>
              <a:t> </a:t>
            </a:r>
          </a:p>
        </p:txBody>
      </p:sp>
      <p:sp>
        <p:nvSpPr>
          <p:cNvPr id="506886" name="Text Box 6">
            <a:extLst>
              <a:ext uri="{FF2B5EF4-FFF2-40B4-BE49-F238E27FC236}">
                <a16:creationId xmlns:a16="http://schemas.microsoft.com/office/drawing/2014/main" id="{8D12E7E5-F9F5-4383-B4A3-4C30029DD96D}"/>
              </a:ext>
            </a:extLst>
          </p:cNvPr>
          <p:cNvSpPr txBox="1">
            <a:spLocks noChangeArrowheads="1"/>
          </p:cNvSpPr>
          <p:nvPr/>
        </p:nvSpPr>
        <p:spPr bwMode="auto">
          <a:xfrm>
            <a:off x="457200" y="3908425"/>
            <a:ext cx="7162800" cy="2292350"/>
          </a:xfrm>
          <a:prstGeom prst="rect">
            <a:avLst/>
          </a:prstGeom>
          <a:solidFill>
            <a:srgbClr val="660033"/>
          </a:soli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i="1"/>
              <a:t>آزوبل براي اجراي هر درس دو نوع سازماندهندة مختلف به كار مي برد يكي زماني است كه مطلب كاملا جديد باشد و نوع ديگر وقتي كه موضوع تا حدودي آشنا باشد. آزوبل نوع نخست را سازماندهندة نمايشي و دومي را سازماندهندة مقايسه اي مي نامد.</a:t>
            </a:r>
            <a:endParaRPr lang="en-US" altLang="en-US" i="1"/>
          </a:p>
        </p:txBody>
      </p:sp>
    </p:spTree>
  </p:cSld>
  <p:clrMapOvr>
    <a:masterClrMapping/>
  </p:clrMapOvr>
  <p:transition spd="slow"/>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Text Box 2">
            <a:extLst>
              <a:ext uri="{FF2B5EF4-FFF2-40B4-BE49-F238E27FC236}">
                <a16:creationId xmlns:a16="http://schemas.microsoft.com/office/drawing/2014/main" id="{9ABD703D-FAEA-4A85-A0C2-8CF080C7C119}"/>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08931" name="Text Box 3">
            <a:extLst>
              <a:ext uri="{FF2B5EF4-FFF2-40B4-BE49-F238E27FC236}">
                <a16:creationId xmlns:a16="http://schemas.microsoft.com/office/drawing/2014/main" id="{85038CD5-AC5C-4632-9F8D-AF56A8743AB9}"/>
              </a:ext>
            </a:extLst>
          </p:cNvPr>
          <p:cNvSpPr txBox="1">
            <a:spLocks noChangeArrowheads="1"/>
          </p:cNvSpPr>
          <p:nvPr/>
        </p:nvSpPr>
        <p:spPr bwMode="auto">
          <a:xfrm>
            <a:off x="457200" y="2819400"/>
            <a:ext cx="7162800" cy="2840038"/>
          </a:xfrm>
          <a:prstGeom prst="rect">
            <a:avLst/>
          </a:prstGeom>
          <a:gradFill rotWithShape="1">
            <a:gsLst>
              <a:gs pos="0">
                <a:srgbClr val="0000FF"/>
              </a:gs>
              <a:gs pos="100000">
                <a:srgbClr val="0000FF">
                  <a:gamma/>
                  <a:shade val="46275"/>
                  <a:invGamma/>
                </a:srgbClr>
              </a:gs>
            </a:gsLst>
            <a:path path="shape">
              <a:fillToRect l="50000" t="50000" r="50000" b="50000"/>
            </a:path>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i="1"/>
              <a:t>آزوبل معتقد است كه كودك در هر دورة ‌سني نسبت به جهان و يادگيري داراي ديدگاه خاص است. آنچه از نظر آموزشي اهميت دارد اين است كه معلم نسبت به مساله آمادگي شاگرد توجه داشته باشد و ببيند چگونه مي تواند به نحوئ مطلوب مواد درسي را به او بياموزد.  </a:t>
            </a:r>
            <a:endParaRPr lang="en-US" altLang="en-US" i="1"/>
          </a:p>
        </p:txBody>
      </p:sp>
      <p:sp>
        <p:nvSpPr>
          <p:cNvPr id="508932" name="Text Box 4">
            <a:extLst>
              <a:ext uri="{FF2B5EF4-FFF2-40B4-BE49-F238E27FC236}">
                <a16:creationId xmlns:a16="http://schemas.microsoft.com/office/drawing/2014/main" id="{B9BF052C-E641-404F-B70D-5B14837DDF9C}"/>
              </a:ext>
            </a:extLst>
          </p:cNvPr>
          <p:cNvSpPr txBox="1">
            <a:spLocks noChangeArrowheads="1"/>
          </p:cNvSpPr>
          <p:nvPr/>
        </p:nvSpPr>
        <p:spPr bwMode="auto">
          <a:xfrm>
            <a:off x="47244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اهميت آمادگي    </a:t>
            </a:r>
            <a:r>
              <a:rPr lang="en-US" altLang="en-US"/>
              <a:t>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9F22B865-73C3-437B-8867-C0463891DCDC}"/>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fa-IR" altLang="en-US" b="1">
                <a:solidFill>
                  <a:srgbClr val="FF9900"/>
                </a:solidFill>
                <a:cs typeface="Zar" pitchFamily="2" charset="0"/>
              </a:rPr>
              <a:t>نقش مدارس در يادگيري </a:t>
            </a:r>
            <a:r>
              <a:rPr lang="ar-SA" altLang="en-US" b="1">
                <a:solidFill>
                  <a:srgbClr val="FF9900"/>
                </a:solidFill>
                <a:cs typeface="Zar" pitchFamily="2" charset="0"/>
              </a:rPr>
              <a:t>‏</a:t>
            </a:r>
            <a:endParaRPr lang="en-US" altLang="en-US">
              <a:solidFill>
                <a:srgbClr val="FF9900"/>
              </a:solidFill>
              <a:cs typeface="Zar" pitchFamily="2" charset="0"/>
            </a:endParaRPr>
          </a:p>
          <a:p>
            <a:pPr algn="just" rtl="1">
              <a:lnSpc>
                <a:spcPct val="150000"/>
              </a:lnSpc>
              <a:buFontTx/>
              <a:buNone/>
            </a:pPr>
            <a:r>
              <a:rPr lang="fa-IR" altLang="en-US" b="1">
                <a:cs typeface="Zar" pitchFamily="2" charset="0"/>
              </a:rPr>
              <a:t>	</a:t>
            </a:r>
            <a:r>
              <a:rPr lang="ar-SA" altLang="en-US" sz="2800" b="1">
                <a:cs typeface="Zar" pitchFamily="2" charset="0"/>
              </a:rPr>
              <a:t>در واقع هر نظريه يادگيرى شامل يك رشته ضابطه‏هاى اصولى آموزشى است كه مسير آموزش و پرورش را تعيين مى‏كند و به صورت يك وسيله تحليلى براى ارزشيابى پيشرفتهاى درسى به كار مى‏رود</a:t>
            </a:r>
            <a:r>
              <a:rPr lang="en-US" altLang="en-US" sz="2800" b="1">
                <a:cs typeface="Zar" pitchFamily="2" charset="0"/>
              </a:rPr>
              <a:t>.</a:t>
            </a:r>
          </a:p>
        </p:txBody>
      </p:sp>
      <p:sp>
        <p:nvSpPr>
          <p:cNvPr id="100355" name="Text Box 3">
            <a:extLst>
              <a:ext uri="{FF2B5EF4-FFF2-40B4-BE49-F238E27FC236}">
                <a16:creationId xmlns:a16="http://schemas.microsoft.com/office/drawing/2014/main" id="{1F765B5A-1722-47E4-9A70-B9005F2DE32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a:extLst>
              <a:ext uri="{FF2B5EF4-FFF2-40B4-BE49-F238E27FC236}">
                <a16:creationId xmlns:a16="http://schemas.microsoft.com/office/drawing/2014/main" id="{DC6E888A-8D64-4CB7-AC04-6B8FB9FE435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سيزدهم:</a:t>
            </a:r>
            <a:r>
              <a:rPr lang="fa-IR" altLang="en-US" sz="2400" b="1">
                <a:solidFill>
                  <a:schemeClr val="tx1"/>
                </a:solidFill>
                <a:effectLst/>
                <a:latin typeface="Times New Roman" panose="02020603050405020304" pitchFamily="18" charset="0"/>
                <a:cs typeface="Zar" pitchFamily="2" charset="0"/>
              </a:rPr>
              <a:t> يادگيري معنادار كلامي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10979" name="Text Box 3">
            <a:extLst>
              <a:ext uri="{FF2B5EF4-FFF2-40B4-BE49-F238E27FC236}">
                <a16:creationId xmlns:a16="http://schemas.microsoft.com/office/drawing/2014/main" id="{8D8D40F3-3EAD-46E0-8B64-DA4581E36889}"/>
              </a:ext>
            </a:extLst>
          </p:cNvPr>
          <p:cNvSpPr txBox="1">
            <a:spLocks noChangeArrowheads="1"/>
          </p:cNvSpPr>
          <p:nvPr/>
        </p:nvSpPr>
        <p:spPr bwMode="auto">
          <a:xfrm>
            <a:off x="381000" y="2438400"/>
            <a:ext cx="7162800" cy="2840038"/>
          </a:xfrm>
          <a:prstGeom prst="rect">
            <a:avLst/>
          </a:prstGeom>
          <a:gradFill rotWithShape="1">
            <a:gsLst>
              <a:gs pos="0">
                <a:srgbClr val="660066"/>
              </a:gs>
              <a:gs pos="100000">
                <a:srgbClr val="660066">
                  <a:gamma/>
                  <a:shade val="46275"/>
                  <a:invGamma/>
                </a:srgbClr>
              </a:gs>
            </a:gsLst>
            <a:path path="shape">
              <a:fillToRect l="50000" t="50000" r="50000" b="50000"/>
            </a:path>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i="1"/>
              <a:t>     به عقيده آزوبل براي اينكه درس معلم موفقيت آميز باشد نخستين كاري كه بايد انجام شود پي بردن به ساخت شناختي يادگيرندگان است.      </a:t>
            </a:r>
          </a:p>
          <a:p>
            <a:pPr algn="just" rtl="1">
              <a:lnSpc>
                <a:spcPct val="150000"/>
              </a:lnSpc>
            </a:pPr>
            <a:r>
              <a:rPr lang="fa-IR" altLang="en-US" i="1"/>
              <a:t>      معلمي كه از ميزان معلومات شاگردانش بي اطلاع است نمي تواند درس موثر و ثمربخشي ارائه دهد. </a:t>
            </a:r>
            <a:endParaRPr lang="en-US" altLang="en-US" i="1"/>
          </a:p>
        </p:txBody>
      </p:sp>
      <p:sp>
        <p:nvSpPr>
          <p:cNvPr id="510980" name="Text Box 4">
            <a:extLst>
              <a:ext uri="{FF2B5EF4-FFF2-40B4-BE49-F238E27FC236}">
                <a16:creationId xmlns:a16="http://schemas.microsoft.com/office/drawing/2014/main" id="{BA1AEFF7-F267-4799-BFAE-D2E58619B63A}"/>
              </a:ext>
            </a:extLst>
          </p:cNvPr>
          <p:cNvSpPr txBox="1">
            <a:spLocks noChangeArrowheads="1"/>
          </p:cNvSpPr>
          <p:nvPr/>
        </p:nvSpPr>
        <p:spPr bwMode="auto">
          <a:xfrm>
            <a:off x="4191000" y="18288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كاربرد آموزشي نظرية معنادار </a:t>
            </a:r>
            <a:r>
              <a:rPr lang="en-US" altLang="en-US"/>
              <a:t> </a:t>
            </a:r>
          </a:p>
        </p:txBody>
      </p:sp>
      <p:sp>
        <p:nvSpPr>
          <p:cNvPr id="510981" name="Text Box 5">
            <a:extLst>
              <a:ext uri="{FF2B5EF4-FFF2-40B4-BE49-F238E27FC236}">
                <a16:creationId xmlns:a16="http://schemas.microsoft.com/office/drawing/2014/main" id="{6387C2F3-6393-4C21-8E0C-4D9D57840109}"/>
              </a:ext>
            </a:extLst>
          </p:cNvPr>
          <p:cNvSpPr txBox="1">
            <a:spLocks noChangeArrowheads="1"/>
          </p:cNvSpPr>
          <p:nvPr/>
        </p:nvSpPr>
        <p:spPr bwMode="auto">
          <a:xfrm>
            <a:off x="381000" y="5257800"/>
            <a:ext cx="7162800" cy="1196975"/>
          </a:xfrm>
          <a:prstGeom prst="rect">
            <a:avLst/>
          </a:prstGeom>
          <a:gradFill rotWithShape="1">
            <a:gsLst>
              <a:gs pos="0">
                <a:srgbClr val="0000FF"/>
              </a:gs>
              <a:gs pos="100000">
                <a:srgbClr val="0000FF">
                  <a:gamma/>
                  <a:shade val="46275"/>
                  <a:invGamma/>
                </a:srgbClr>
              </a:gs>
            </a:gsLst>
            <a:path path="shape">
              <a:fillToRect l="50000" t="50000" r="50000" b="50000"/>
            </a:path>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i="1"/>
              <a:t>     آزوبل مهمترين عامل انگيزشي را سايق شناختي ناميده است كه نتيجة كنجكاوي، علاقه و ادراك يادگيرنده است. </a:t>
            </a:r>
            <a:endParaRPr lang="en-US" altLang="en-US" i="1"/>
          </a:p>
        </p:txBody>
      </p:sp>
    </p:spTree>
  </p:cSld>
  <p:clrMapOvr>
    <a:masterClrMapping/>
  </p:clrMapOvr>
  <p:transition spd="slow"/>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3CCCA29A-4F4D-479D-825C-E9F7A76FCD30}"/>
              </a:ext>
            </a:extLst>
          </p:cNvPr>
          <p:cNvSpPr>
            <a:spLocks noGrp="1" noChangeArrowheads="1"/>
          </p:cNvSpPr>
          <p:nvPr>
            <p:ph type="body" idx="1"/>
          </p:nvPr>
        </p:nvSpPr>
        <p:spPr bwMode="auto">
          <a:xfrm>
            <a:off x="228600" y="1905000"/>
            <a:ext cx="7772400" cy="4572000"/>
          </a:xfrm>
          <a:noFill/>
          <a:ln>
            <a:solidFill>
              <a:schemeClr val="tx2"/>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en-US" altLang="en-US" sz="2400" b="1">
                <a:effectLst/>
                <a:cs typeface="Zar" pitchFamily="2" charset="0"/>
              </a:rPr>
              <a:t> </a:t>
            </a:r>
            <a:r>
              <a:rPr lang="fa-IR" altLang="en-US" sz="2400" b="1">
                <a:effectLst/>
                <a:cs typeface="Zar" pitchFamily="2" charset="0"/>
              </a:rPr>
              <a:t>روان شناسان تاكنون نظريه هاي يادگيري را در سه دسته مشخص كرده اند كه عبارت اند از نظريه هاي رفتارگرايي، شناختي و شناخت اجتماعي. در اين بخش به بحث و بررسي دربارة‌ چگونگي نظريه هاي شناخت اجتماعي مي پردازيم.</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fa-IR" altLang="en-US" sz="2400" b="1">
                <a:effectLst/>
                <a:cs typeface="Zar" pitchFamily="2" charset="0"/>
              </a:rPr>
              <a:t>نظريه هاي شناخت اجتماعي بر اين نكته تاكيد مي ورزند كه يادگيري نتيجه و محصول رفتار آدمي در محيطهاي اجتماعي است. كارگردانان مهم نظريه هاي اجتماعي راتر، بندورا و ديگران هستند كه هركدام ديدگاههاي خاصي را در مقام خود مطرح مي كنند. </a:t>
            </a:r>
            <a:endParaRPr lang="en-US" altLang="en-US" sz="2400" b="1">
              <a:effectLst/>
              <a:cs typeface="Zar" pitchFamily="2" charset="0"/>
            </a:endParaRPr>
          </a:p>
        </p:txBody>
      </p:sp>
      <p:sp>
        <p:nvSpPr>
          <p:cNvPr id="513027" name="Text Box 3">
            <a:extLst>
              <a:ext uri="{FF2B5EF4-FFF2-40B4-BE49-F238E27FC236}">
                <a16:creationId xmlns:a16="http://schemas.microsoft.com/office/drawing/2014/main" id="{451F6CFD-6D91-46FE-B774-1E8BB0790CB7}"/>
              </a:ext>
            </a:extLst>
          </p:cNvPr>
          <p:cNvSpPr txBox="1">
            <a:spLocks noGrp="1" noChangeArrowheads="1"/>
          </p:cNvSpPr>
          <p:nvPr>
            <p:ph type="title"/>
          </p:nvPr>
        </p:nvSpPr>
        <p:spPr bwMode="auto">
          <a:xfrm>
            <a:off x="5715000" y="0"/>
            <a:ext cx="22860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3600" b="1">
                <a:solidFill>
                  <a:srgbClr val="800000"/>
                </a:solidFill>
                <a:effectLst/>
                <a:latin typeface="Times New Roman" panose="02020603050405020304" pitchFamily="18" charset="0"/>
                <a:cs typeface="Zar" pitchFamily="2" charset="0"/>
              </a:rPr>
              <a:t>بخش چهارم</a:t>
            </a:r>
            <a:r>
              <a:rPr lang="fa-IR" altLang="en-US" sz="3600" b="1">
                <a:solidFill>
                  <a:srgbClr val="FF0000"/>
                </a:solidFill>
                <a:effectLst/>
                <a:latin typeface="Times New Roman" panose="02020603050405020304" pitchFamily="18" charset="0"/>
                <a:cs typeface="Zar" pitchFamily="2" charset="0"/>
              </a:rPr>
              <a:t> </a:t>
            </a:r>
            <a:r>
              <a:rPr lang="fa-IR" altLang="en-US" sz="3600" b="1">
                <a:solidFill>
                  <a:schemeClr val="tx1"/>
                </a:solidFill>
                <a:effectLst/>
                <a:latin typeface="Times New Roman" panose="02020603050405020304" pitchFamily="18" charset="0"/>
                <a:cs typeface="Zar" pitchFamily="2" charset="0"/>
              </a:rPr>
              <a:t> </a:t>
            </a:r>
            <a:r>
              <a:rPr lang="fa-IR" altLang="en-US" sz="3600" b="1">
                <a:solidFill>
                  <a:schemeClr val="tx1"/>
                </a:solidFill>
                <a:effectLst/>
                <a:latin typeface="Times New Roman" panose="02020603050405020304" pitchFamily="18" charset="0"/>
              </a:rPr>
              <a:t> </a:t>
            </a:r>
            <a:endParaRPr lang="en-US" altLang="en-US" sz="3600" b="1">
              <a:solidFill>
                <a:schemeClr val="tx1"/>
              </a:solidFill>
              <a:effectLst/>
              <a:latin typeface="Times New Roman" panose="02020603050405020304" pitchFamily="18" charset="0"/>
            </a:endParaRPr>
          </a:p>
        </p:txBody>
      </p:sp>
      <p:sp>
        <p:nvSpPr>
          <p:cNvPr id="513028" name="Text Box 4">
            <a:extLst>
              <a:ext uri="{FF2B5EF4-FFF2-40B4-BE49-F238E27FC236}">
                <a16:creationId xmlns:a16="http://schemas.microsoft.com/office/drawing/2014/main" id="{826B9160-7300-4266-88B6-7D92AF4AAF78}"/>
              </a:ext>
            </a:extLst>
          </p:cNvPr>
          <p:cNvSpPr txBox="1">
            <a:spLocks noChangeArrowheads="1"/>
          </p:cNvSpPr>
          <p:nvPr/>
        </p:nvSpPr>
        <p:spPr bwMode="auto">
          <a:xfrm>
            <a:off x="1752600" y="228600"/>
            <a:ext cx="441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ctr" rtl="1">
              <a:lnSpc>
                <a:spcPct val="150000"/>
              </a:lnSpc>
              <a:spcBef>
                <a:spcPct val="50000"/>
              </a:spcBef>
            </a:pPr>
            <a:r>
              <a:rPr lang="fa-IR" altLang="en-US" sz="2400">
                <a:solidFill>
                  <a:schemeClr val="tx1"/>
                </a:solidFill>
                <a:effectLst/>
                <a:latin typeface="Times New Roman" panose="02020603050405020304" pitchFamily="18" charset="0"/>
                <a:cs typeface="Zar" pitchFamily="2" charset="0"/>
              </a:rPr>
              <a:t>نظريه هاي شناخت اجتماعي </a:t>
            </a:r>
            <a:br>
              <a:rPr lang="fa-IR" altLang="en-US" sz="2400">
                <a:solidFill>
                  <a:schemeClr val="tx1"/>
                </a:solidFill>
                <a:effectLst/>
                <a:latin typeface="Times New Roman" panose="02020603050405020304" pitchFamily="18" charset="0"/>
                <a:cs typeface="Zar" pitchFamily="2" charset="0"/>
              </a:rPr>
            </a:br>
            <a:r>
              <a:rPr lang="fa-IR" altLang="en-US" sz="2400">
                <a:solidFill>
                  <a:schemeClr val="tx1"/>
                </a:solidFill>
                <a:effectLst/>
                <a:latin typeface="Times New Roman" panose="02020603050405020304" pitchFamily="18" charset="0"/>
                <a:cs typeface="Zar" pitchFamily="2" charset="0"/>
              </a:rPr>
              <a:t>   </a:t>
            </a:r>
            <a:r>
              <a:rPr lang="fa-IR" altLang="en-US" sz="2400">
                <a:solidFill>
                  <a:srgbClr val="000099"/>
                </a:solidFill>
                <a:effectLst/>
                <a:latin typeface="Times New Roman" panose="02020603050405020304" pitchFamily="18" charset="0"/>
                <a:cs typeface="Zar" pitchFamily="2" charset="0"/>
              </a:rPr>
              <a:t>زمينة نظريه هاي شناخت اجتماعي </a:t>
            </a:r>
            <a:r>
              <a:rPr lang="fa-IR" altLang="en-US" sz="2400">
                <a:solidFill>
                  <a:schemeClr val="tx1"/>
                </a:solidFill>
                <a:effectLst/>
                <a:latin typeface="Times New Roman" panose="02020603050405020304" pitchFamily="18" charset="0"/>
                <a:cs typeface="Zar" pitchFamily="2" charset="0"/>
              </a:rPr>
              <a:t>  </a:t>
            </a:r>
            <a:r>
              <a:rPr lang="fa-IR" altLang="en-US" sz="2400" b="0">
                <a:solidFill>
                  <a:schemeClr val="tx1"/>
                </a:solidFill>
                <a:effectLst/>
                <a:latin typeface="Times New Roman" panose="02020603050405020304" pitchFamily="18" charset="0"/>
              </a:rPr>
              <a:t> </a:t>
            </a:r>
            <a:endParaRPr lang="en-US" altLang="en-US" sz="2400" b="0">
              <a:solidFill>
                <a:schemeClr val="tx1"/>
              </a:solidFill>
              <a:effectLst/>
              <a:latin typeface="Times New Roman" panose="02020603050405020304" pitchFamily="18" charset="0"/>
            </a:endParaRPr>
          </a:p>
        </p:txBody>
      </p:sp>
    </p:spTree>
  </p:cSld>
  <p:clrMapOvr>
    <a:masterClrMapping/>
  </p:clrMapOvr>
  <p:transition spd="slow"/>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Text Box 3">
            <a:extLst>
              <a:ext uri="{FF2B5EF4-FFF2-40B4-BE49-F238E27FC236}">
                <a16:creationId xmlns:a16="http://schemas.microsoft.com/office/drawing/2014/main" id="{C3CDC206-89A8-4186-AAC0-317BEF7034BC}"/>
              </a:ext>
            </a:extLst>
          </p:cNvPr>
          <p:cNvSpPr txBox="1">
            <a:spLocks noGrp="1" noChangeArrowheads="1"/>
          </p:cNvSpPr>
          <p:nvPr>
            <p:ph type="title"/>
          </p:nvPr>
        </p:nvSpPr>
        <p:spPr bwMode="auto">
          <a:xfrm>
            <a:off x="5715000" y="0"/>
            <a:ext cx="22860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spcBef>
                <a:spcPct val="50000"/>
              </a:spcBef>
            </a:pPr>
            <a:r>
              <a:rPr lang="fa-IR" altLang="en-US" sz="2400" b="1">
                <a:solidFill>
                  <a:srgbClr val="800000"/>
                </a:solidFill>
                <a:effectLst/>
                <a:latin typeface="Times New Roman" panose="02020603050405020304" pitchFamily="18" charset="0"/>
                <a:cs typeface="Zar" pitchFamily="2" charset="0"/>
              </a:rPr>
              <a:t>بخش چهارم</a:t>
            </a:r>
            <a:r>
              <a:rPr lang="fa-IR" altLang="en-US" sz="2400" b="1">
                <a:solidFill>
                  <a:srgbClr val="FF0000"/>
                </a:solidFill>
                <a:effectLst/>
                <a:latin typeface="Times New Roman" panose="02020603050405020304" pitchFamily="18" charset="0"/>
                <a:cs typeface="Zar" pitchFamily="2" charset="0"/>
              </a:rPr>
              <a:t> </a:t>
            </a:r>
            <a:r>
              <a:rPr lang="fa-IR" altLang="en-US" sz="2400" b="1">
                <a:solidFill>
                  <a:schemeClr val="tx1"/>
                </a:solidFill>
                <a:effectLst/>
                <a:latin typeface="Times New Roman" panose="02020603050405020304" pitchFamily="18" charset="0"/>
                <a:cs typeface="Zar" pitchFamily="2" charset="0"/>
              </a:rPr>
              <a:t>  </a:t>
            </a:r>
            <a:endParaRPr lang="en-US" altLang="en-US" sz="2400" b="1">
              <a:solidFill>
                <a:schemeClr val="tx1"/>
              </a:solidFill>
              <a:effectLst/>
              <a:latin typeface="Times New Roman" panose="02020603050405020304" pitchFamily="18" charset="0"/>
              <a:cs typeface="Zar" pitchFamily="2" charset="0"/>
            </a:endParaRPr>
          </a:p>
        </p:txBody>
      </p:sp>
      <p:sp>
        <p:nvSpPr>
          <p:cNvPr id="514052" name="Text Box 4">
            <a:extLst>
              <a:ext uri="{FF2B5EF4-FFF2-40B4-BE49-F238E27FC236}">
                <a16:creationId xmlns:a16="http://schemas.microsoft.com/office/drawing/2014/main" id="{1D8F006F-CA7F-4008-8650-F2DFA46EB517}"/>
              </a:ext>
            </a:extLst>
          </p:cNvPr>
          <p:cNvSpPr txBox="1">
            <a:spLocks noChangeArrowheads="1"/>
          </p:cNvSpPr>
          <p:nvPr/>
        </p:nvSpPr>
        <p:spPr bwMode="auto">
          <a:xfrm>
            <a:off x="1752600" y="228600"/>
            <a:ext cx="441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r" rtl="1">
              <a:lnSpc>
                <a:spcPct val="150000"/>
              </a:lnSpc>
              <a:spcBef>
                <a:spcPct val="50000"/>
              </a:spcBef>
            </a:pPr>
            <a:r>
              <a:rPr lang="fa-IR" altLang="en-US" sz="2400">
                <a:solidFill>
                  <a:schemeClr val="tx1"/>
                </a:solidFill>
                <a:effectLst/>
                <a:latin typeface="Times New Roman" panose="02020603050405020304" pitchFamily="18" charset="0"/>
                <a:cs typeface="Zar" pitchFamily="2" charset="0"/>
              </a:rPr>
              <a:t>نظريه هاي شناخت اجتماعي </a:t>
            </a:r>
            <a:br>
              <a:rPr lang="fa-IR" altLang="en-US" sz="2400">
                <a:solidFill>
                  <a:schemeClr val="tx1"/>
                </a:solidFill>
                <a:effectLst/>
                <a:latin typeface="Times New Roman" panose="02020603050405020304" pitchFamily="18" charset="0"/>
                <a:cs typeface="Zar" pitchFamily="2" charset="0"/>
              </a:rPr>
            </a:br>
            <a:r>
              <a:rPr lang="fa-IR" altLang="en-US" sz="2400">
                <a:solidFill>
                  <a:schemeClr val="tx1"/>
                </a:solidFill>
                <a:effectLst/>
                <a:latin typeface="Times New Roman" panose="02020603050405020304" pitchFamily="18" charset="0"/>
                <a:cs typeface="Zar" pitchFamily="2" charset="0"/>
              </a:rPr>
              <a:t>   </a:t>
            </a:r>
            <a:r>
              <a:rPr lang="fa-IR" altLang="en-US" sz="2400">
                <a:solidFill>
                  <a:srgbClr val="000099"/>
                </a:solidFill>
                <a:effectLst/>
                <a:latin typeface="Times New Roman" panose="02020603050405020304" pitchFamily="18" charset="0"/>
                <a:cs typeface="Zar" pitchFamily="2" charset="0"/>
              </a:rPr>
              <a:t>زمينة نظريه هاي شناخت اجتماعي </a:t>
            </a:r>
            <a:r>
              <a:rPr lang="fa-IR" altLang="en-US" sz="2400">
                <a:solidFill>
                  <a:schemeClr val="tx1"/>
                </a:solidFill>
                <a:effectLst/>
                <a:latin typeface="Times New Roman" panose="02020603050405020304" pitchFamily="18" charset="0"/>
                <a:cs typeface="Zar" pitchFamily="2" charset="0"/>
              </a:rPr>
              <a:t>   </a:t>
            </a:r>
            <a:endParaRPr lang="en-US" altLang="en-US" sz="2400">
              <a:solidFill>
                <a:schemeClr val="tx1"/>
              </a:solidFill>
              <a:effectLst/>
              <a:latin typeface="Times New Roman" panose="02020603050405020304" pitchFamily="18" charset="0"/>
              <a:cs typeface="Zar" pitchFamily="2" charset="0"/>
            </a:endParaRPr>
          </a:p>
        </p:txBody>
      </p:sp>
      <p:sp>
        <p:nvSpPr>
          <p:cNvPr id="514053" name="Text Box 5">
            <a:extLst>
              <a:ext uri="{FF2B5EF4-FFF2-40B4-BE49-F238E27FC236}">
                <a16:creationId xmlns:a16="http://schemas.microsoft.com/office/drawing/2014/main" id="{78397F44-EFFB-49E8-9070-BF0746CC0C97}"/>
              </a:ext>
            </a:extLst>
          </p:cNvPr>
          <p:cNvSpPr txBox="1">
            <a:spLocks noChangeArrowheads="1"/>
          </p:cNvSpPr>
          <p:nvPr/>
        </p:nvSpPr>
        <p:spPr bwMode="auto">
          <a:xfrm>
            <a:off x="4038600" y="1905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endParaRPr lang="en-US" altLang="en-US"/>
          </a:p>
        </p:txBody>
      </p:sp>
      <p:sp>
        <p:nvSpPr>
          <p:cNvPr id="514054" name="Text Box 6">
            <a:extLst>
              <a:ext uri="{FF2B5EF4-FFF2-40B4-BE49-F238E27FC236}">
                <a16:creationId xmlns:a16="http://schemas.microsoft.com/office/drawing/2014/main" id="{244F8645-2A0B-4322-BD1A-C543AA27B5A0}"/>
              </a:ext>
            </a:extLst>
          </p:cNvPr>
          <p:cNvSpPr txBox="1">
            <a:spLocks noChangeArrowheads="1"/>
          </p:cNvSpPr>
          <p:nvPr/>
        </p:nvSpPr>
        <p:spPr bwMode="auto">
          <a:xfrm>
            <a:off x="457200" y="19050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اصول مورد تاكيد در نظريه هاي شناخت اجتماعي </a:t>
            </a:r>
            <a:endParaRPr lang="en-US" altLang="en-US"/>
          </a:p>
        </p:txBody>
      </p:sp>
      <p:sp>
        <p:nvSpPr>
          <p:cNvPr id="514060" name="Rectangle 12">
            <a:extLst>
              <a:ext uri="{FF2B5EF4-FFF2-40B4-BE49-F238E27FC236}">
                <a16:creationId xmlns:a16="http://schemas.microsoft.com/office/drawing/2014/main" id="{6E43A22B-D64F-449B-8BB3-7CB3DECE4FF0}"/>
              </a:ext>
            </a:extLst>
          </p:cNvPr>
          <p:cNvSpPr>
            <a:spLocks noGrp="1" noChangeArrowheads="1"/>
          </p:cNvSpPr>
          <p:nvPr>
            <p:ph type="body" idx="1"/>
          </p:nvPr>
        </p:nvSpPr>
        <p:spPr bwMode="auto">
          <a:xfrm>
            <a:off x="228600" y="3048000"/>
            <a:ext cx="5867400" cy="2743200"/>
          </a:xfrm>
          <a:noFill/>
          <a:ln>
            <a:solidFill>
              <a:schemeClr val="tx2"/>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gn="r" rtl="1">
              <a:lnSpc>
                <a:spcPct val="150000"/>
              </a:lnSpc>
            </a:pPr>
            <a:r>
              <a:rPr lang="fa-IR" altLang="en-US" sz="2400" b="1">
                <a:effectLst/>
                <a:cs typeface="Zar" pitchFamily="2" charset="0"/>
              </a:rPr>
              <a:t>1. توانمنديها </a:t>
            </a:r>
          </a:p>
          <a:p>
            <a:pPr marL="609600" indent="-609600" algn="r" rtl="1">
              <a:lnSpc>
                <a:spcPct val="150000"/>
              </a:lnSpc>
            </a:pPr>
            <a:r>
              <a:rPr lang="fa-IR" altLang="en-US" sz="2400" b="1">
                <a:effectLst/>
                <a:cs typeface="Zar" pitchFamily="2" charset="0"/>
              </a:rPr>
              <a:t>2. رشد بعد از تولد</a:t>
            </a:r>
          </a:p>
          <a:p>
            <a:pPr marL="609600" indent="-609600" algn="r" rtl="1">
              <a:lnSpc>
                <a:spcPct val="150000"/>
              </a:lnSpc>
            </a:pPr>
            <a:r>
              <a:rPr lang="fa-IR" altLang="en-US" sz="2400" b="1">
                <a:effectLst/>
                <a:cs typeface="Zar" pitchFamily="2" charset="0"/>
              </a:rPr>
              <a:t>3. يادگيري از نظر فرهنگي امري نسبي است</a:t>
            </a:r>
          </a:p>
          <a:p>
            <a:pPr marL="609600" indent="-609600" algn="r" rtl="1">
              <a:lnSpc>
                <a:spcPct val="150000"/>
              </a:lnSpc>
            </a:pPr>
            <a:r>
              <a:rPr lang="fa-IR" altLang="en-US" sz="2400" b="1">
                <a:effectLst/>
                <a:cs typeface="Zar" pitchFamily="2" charset="0"/>
              </a:rPr>
              <a:t>4. اضطراب</a:t>
            </a:r>
          </a:p>
        </p:txBody>
      </p:sp>
    </p:spTree>
  </p:cSld>
  <p:clrMapOvr>
    <a:masterClrMapping/>
  </p:clrMapOvr>
  <p:transition spd="slow"/>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a:extLst>
              <a:ext uri="{FF2B5EF4-FFF2-40B4-BE49-F238E27FC236}">
                <a16:creationId xmlns:a16="http://schemas.microsoft.com/office/drawing/2014/main" id="{F1973EC8-49F2-4450-826E-3D777E38AE69}"/>
              </a:ext>
            </a:extLst>
          </p:cNvPr>
          <p:cNvSpPr txBox="1">
            <a:spLocks noGrp="1" noChangeArrowheads="1"/>
          </p:cNvSpPr>
          <p:nvPr>
            <p:ph type="title"/>
          </p:nvPr>
        </p:nvSpPr>
        <p:spPr bwMode="auto">
          <a:xfrm>
            <a:off x="5715000" y="0"/>
            <a:ext cx="22860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spcBef>
                <a:spcPct val="50000"/>
              </a:spcBef>
            </a:pPr>
            <a:r>
              <a:rPr lang="fa-IR" altLang="en-US" sz="2400" b="1">
                <a:solidFill>
                  <a:srgbClr val="800000"/>
                </a:solidFill>
                <a:effectLst/>
                <a:latin typeface="Times New Roman" panose="02020603050405020304" pitchFamily="18" charset="0"/>
                <a:cs typeface="Zar" pitchFamily="2" charset="0"/>
              </a:rPr>
              <a:t>بخش چهارم</a:t>
            </a:r>
            <a:r>
              <a:rPr lang="fa-IR" altLang="en-US" sz="2400" b="1">
                <a:solidFill>
                  <a:srgbClr val="FF0000"/>
                </a:solidFill>
                <a:effectLst/>
                <a:latin typeface="Times New Roman" panose="02020603050405020304" pitchFamily="18" charset="0"/>
                <a:cs typeface="Zar" pitchFamily="2" charset="0"/>
              </a:rPr>
              <a:t> </a:t>
            </a:r>
            <a:r>
              <a:rPr lang="fa-IR" altLang="en-US" sz="2400" b="1">
                <a:solidFill>
                  <a:schemeClr val="tx1"/>
                </a:solidFill>
                <a:effectLst/>
                <a:latin typeface="Times New Roman" panose="02020603050405020304" pitchFamily="18" charset="0"/>
                <a:cs typeface="Zar" pitchFamily="2" charset="0"/>
              </a:rPr>
              <a:t>  </a:t>
            </a:r>
            <a:endParaRPr lang="en-US" altLang="en-US" sz="2400" b="1">
              <a:solidFill>
                <a:schemeClr val="tx1"/>
              </a:solidFill>
              <a:effectLst/>
              <a:latin typeface="Times New Roman" panose="02020603050405020304" pitchFamily="18" charset="0"/>
              <a:cs typeface="Zar" pitchFamily="2" charset="0"/>
            </a:endParaRPr>
          </a:p>
        </p:txBody>
      </p:sp>
      <p:sp>
        <p:nvSpPr>
          <p:cNvPr id="516099" name="Text Box 3">
            <a:extLst>
              <a:ext uri="{FF2B5EF4-FFF2-40B4-BE49-F238E27FC236}">
                <a16:creationId xmlns:a16="http://schemas.microsoft.com/office/drawing/2014/main" id="{32A7E26D-1CA0-4917-B4A7-374DE4B0DCF1}"/>
              </a:ext>
            </a:extLst>
          </p:cNvPr>
          <p:cNvSpPr txBox="1">
            <a:spLocks noChangeArrowheads="1"/>
          </p:cNvSpPr>
          <p:nvPr/>
        </p:nvSpPr>
        <p:spPr bwMode="auto">
          <a:xfrm>
            <a:off x="1752600" y="228600"/>
            <a:ext cx="441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r" rtl="1">
              <a:lnSpc>
                <a:spcPct val="150000"/>
              </a:lnSpc>
              <a:spcBef>
                <a:spcPct val="50000"/>
              </a:spcBef>
            </a:pPr>
            <a:r>
              <a:rPr lang="fa-IR" altLang="en-US" sz="2400">
                <a:solidFill>
                  <a:schemeClr val="tx1"/>
                </a:solidFill>
                <a:effectLst/>
                <a:latin typeface="Times New Roman" panose="02020603050405020304" pitchFamily="18" charset="0"/>
                <a:cs typeface="Zar" pitchFamily="2" charset="0"/>
              </a:rPr>
              <a:t>نظريه هاي شناخت اجتماعي </a:t>
            </a:r>
            <a:br>
              <a:rPr lang="fa-IR" altLang="en-US" sz="2400">
                <a:solidFill>
                  <a:schemeClr val="tx1"/>
                </a:solidFill>
                <a:effectLst/>
                <a:latin typeface="Times New Roman" panose="02020603050405020304" pitchFamily="18" charset="0"/>
                <a:cs typeface="Zar" pitchFamily="2" charset="0"/>
              </a:rPr>
            </a:br>
            <a:r>
              <a:rPr lang="fa-IR" altLang="en-US" sz="2400">
                <a:solidFill>
                  <a:schemeClr val="tx1"/>
                </a:solidFill>
                <a:effectLst/>
                <a:latin typeface="Times New Roman" panose="02020603050405020304" pitchFamily="18" charset="0"/>
                <a:cs typeface="Zar" pitchFamily="2" charset="0"/>
              </a:rPr>
              <a:t>   </a:t>
            </a:r>
            <a:r>
              <a:rPr lang="fa-IR" altLang="en-US" sz="2400">
                <a:solidFill>
                  <a:srgbClr val="000099"/>
                </a:solidFill>
                <a:effectLst/>
                <a:latin typeface="Times New Roman" panose="02020603050405020304" pitchFamily="18" charset="0"/>
                <a:cs typeface="Zar" pitchFamily="2" charset="0"/>
              </a:rPr>
              <a:t>زمينة نظريه هاي شناخت اجتماعي </a:t>
            </a:r>
            <a:r>
              <a:rPr lang="fa-IR" altLang="en-US" sz="2400">
                <a:solidFill>
                  <a:schemeClr val="tx1"/>
                </a:solidFill>
                <a:effectLst/>
                <a:latin typeface="Times New Roman" panose="02020603050405020304" pitchFamily="18" charset="0"/>
                <a:cs typeface="Zar" pitchFamily="2" charset="0"/>
              </a:rPr>
              <a:t>   </a:t>
            </a:r>
            <a:endParaRPr lang="en-US" altLang="en-US" sz="2400">
              <a:solidFill>
                <a:schemeClr val="tx1"/>
              </a:solidFill>
              <a:effectLst/>
              <a:latin typeface="Times New Roman" panose="02020603050405020304" pitchFamily="18" charset="0"/>
              <a:cs typeface="Zar" pitchFamily="2" charset="0"/>
            </a:endParaRPr>
          </a:p>
        </p:txBody>
      </p:sp>
      <p:sp>
        <p:nvSpPr>
          <p:cNvPr id="516100" name="Text Box 4">
            <a:extLst>
              <a:ext uri="{FF2B5EF4-FFF2-40B4-BE49-F238E27FC236}">
                <a16:creationId xmlns:a16="http://schemas.microsoft.com/office/drawing/2014/main" id="{FA9DA01D-AE03-4503-B033-A808D1A4313D}"/>
              </a:ext>
            </a:extLst>
          </p:cNvPr>
          <p:cNvSpPr txBox="1">
            <a:spLocks noChangeArrowheads="1"/>
          </p:cNvSpPr>
          <p:nvPr/>
        </p:nvSpPr>
        <p:spPr bwMode="auto">
          <a:xfrm>
            <a:off x="4038600" y="1905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endParaRPr lang="en-US" altLang="en-US"/>
          </a:p>
        </p:txBody>
      </p:sp>
      <p:sp>
        <p:nvSpPr>
          <p:cNvPr id="516101" name="Text Box 5">
            <a:extLst>
              <a:ext uri="{FF2B5EF4-FFF2-40B4-BE49-F238E27FC236}">
                <a16:creationId xmlns:a16="http://schemas.microsoft.com/office/drawing/2014/main" id="{7FD593E5-53DA-4530-AA83-44D17A637A30}"/>
              </a:ext>
            </a:extLst>
          </p:cNvPr>
          <p:cNvSpPr txBox="1">
            <a:spLocks noChangeArrowheads="1"/>
          </p:cNvSpPr>
          <p:nvPr/>
        </p:nvSpPr>
        <p:spPr bwMode="auto">
          <a:xfrm>
            <a:off x="457200" y="19050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اصول مورد تاكيد در نظريه هاي شناخت اجتماعي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16102" name="Rectangle 6">
            <a:extLst>
              <a:ext uri="{FF2B5EF4-FFF2-40B4-BE49-F238E27FC236}">
                <a16:creationId xmlns:a16="http://schemas.microsoft.com/office/drawing/2014/main" id="{6818C318-2592-4E57-881C-7853D93AFA59}"/>
              </a:ext>
            </a:extLst>
          </p:cNvPr>
          <p:cNvSpPr>
            <a:spLocks noGrp="1" noChangeArrowheads="1"/>
          </p:cNvSpPr>
          <p:nvPr>
            <p:ph type="body" idx="1"/>
          </p:nvPr>
        </p:nvSpPr>
        <p:spPr bwMode="auto">
          <a:xfrm>
            <a:off x="228600" y="3200400"/>
            <a:ext cx="6248400" cy="2743200"/>
          </a:xfrm>
          <a:noFill/>
          <a:ln>
            <a:solidFill>
              <a:schemeClr val="tx2"/>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gn="r" rtl="1">
              <a:lnSpc>
                <a:spcPct val="150000"/>
              </a:lnSpc>
            </a:pPr>
            <a:r>
              <a:rPr lang="fa-IR" altLang="en-US" sz="2400" b="1">
                <a:effectLst/>
                <a:cs typeface="Zar" pitchFamily="2" charset="0"/>
              </a:rPr>
              <a:t>5. ايجاد انگيزه هاي مناسب </a:t>
            </a:r>
          </a:p>
          <a:p>
            <a:pPr marL="609600" indent="-609600" algn="r" rtl="1">
              <a:lnSpc>
                <a:spcPct val="150000"/>
              </a:lnSpc>
            </a:pPr>
            <a:r>
              <a:rPr lang="fa-IR" altLang="en-US" sz="2400" b="1">
                <a:effectLst/>
                <a:cs typeface="Zar" pitchFamily="2" charset="0"/>
              </a:rPr>
              <a:t>6. سازماندهي انگيزه ها و ارزشها</a:t>
            </a:r>
          </a:p>
          <a:p>
            <a:pPr marL="609600" indent="-609600" algn="r" rtl="1">
              <a:lnSpc>
                <a:spcPct val="150000"/>
              </a:lnSpc>
            </a:pPr>
            <a:r>
              <a:rPr lang="fa-IR" altLang="en-US" sz="2400" b="1">
                <a:effectLst/>
                <a:cs typeface="Zar" pitchFamily="2" charset="0"/>
              </a:rPr>
              <a:t>7. عزت نفس</a:t>
            </a:r>
          </a:p>
          <a:p>
            <a:pPr marL="609600" indent="-609600" algn="r" rtl="1">
              <a:lnSpc>
                <a:spcPct val="150000"/>
              </a:lnSpc>
            </a:pPr>
            <a:r>
              <a:rPr lang="fa-IR" altLang="en-US" sz="2400" b="1">
                <a:effectLst/>
                <a:cs typeface="Zar" pitchFamily="2" charset="0"/>
              </a:rPr>
              <a:t>8. محيط يا جو گروهي</a:t>
            </a:r>
            <a:r>
              <a:rPr lang="fa-IR" altLang="en-US" sz="2400" b="1">
                <a:cs typeface="Zar" pitchFamily="2" charset="0"/>
              </a:rPr>
              <a:t> </a:t>
            </a:r>
            <a:endParaRPr lang="en-US" altLang="en-US" sz="2400" b="1">
              <a:cs typeface="Zar" pitchFamily="2" charset="0"/>
            </a:endParaRPr>
          </a:p>
        </p:txBody>
      </p:sp>
    </p:spTree>
  </p:cSld>
  <p:clrMapOvr>
    <a:masterClrMapping/>
  </p:clrMapOvr>
  <p:transition spd="slow"/>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Text Box 2">
            <a:extLst>
              <a:ext uri="{FF2B5EF4-FFF2-40B4-BE49-F238E27FC236}">
                <a16:creationId xmlns:a16="http://schemas.microsoft.com/office/drawing/2014/main" id="{48173FDC-C0AE-4B49-BB02-692E7F8C02BF}"/>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17125" name="Text Box 5">
            <a:extLst>
              <a:ext uri="{FF2B5EF4-FFF2-40B4-BE49-F238E27FC236}">
                <a16:creationId xmlns:a16="http://schemas.microsoft.com/office/drawing/2014/main" id="{EC05C81C-4ECE-430F-B757-C8F8CF7C9059}"/>
              </a:ext>
            </a:extLst>
          </p:cNvPr>
          <p:cNvSpPr txBox="1">
            <a:spLocks noChangeArrowheads="1"/>
          </p:cNvSpPr>
          <p:nvPr/>
        </p:nvSpPr>
        <p:spPr bwMode="auto">
          <a:xfrm>
            <a:off x="304800" y="3429000"/>
            <a:ext cx="7162800" cy="1744663"/>
          </a:xfrm>
          <a:prstGeom prst="rect">
            <a:avLst/>
          </a:prstGeom>
          <a:gradFill rotWithShape="1">
            <a:gsLst>
              <a:gs pos="0">
                <a:srgbClr val="0000FF"/>
              </a:gs>
              <a:gs pos="100000">
                <a:srgbClr val="0000FF">
                  <a:gamma/>
                  <a:shade val="46275"/>
                  <a:invGamma/>
                </a:srgbClr>
              </a:gs>
            </a:gsLst>
            <a:path path="shape">
              <a:fillToRect l="50000" t="50000" r="50000" b="50000"/>
            </a:path>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i="1"/>
              <a:t>     باتوجه به زمينة نظريه هاي شناخت اجتماعي، يادگيري در اين دسته از نظريه ها براساس ارتباط فرد با ضابطه ها و آداب و رسوم اجتماعي صورت مي پذيرد. </a:t>
            </a:r>
            <a:endParaRPr lang="en-US" altLang="en-US" i="1"/>
          </a:p>
        </p:txBody>
      </p:sp>
    </p:spTree>
  </p:cSld>
  <p:clrMapOvr>
    <a:masterClrMapping/>
  </p:clrMapOvr>
  <p:transition spd="slow"/>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Text Box 2">
            <a:extLst>
              <a:ext uri="{FF2B5EF4-FFF2-40B4-BE49-F238E27FC236}">
                <a16:creationId xmlns:a16="http://schemas.microsoft.com/office/drawing/2014/main" id="{769FF53A-FDA9-4350-90C5-0CDFC2E8ED2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19171" name="Text Box 3">
            <a:extLst>
              <a:ext uri="{FF2B5EF4-FFF2-40B4-BE49-F238E27FC236}">
                <a16:creationId xmlns:a16="http://schemas.microsoft.com/office/drawing/2014/main" id="{232E0784-CD23-4726-9761-6E36083D048E}"/>
              </a:ext>
            </a:extLst>
          </p:cNvPr>
          <p:cNvSpPr txBox="1">
            <a:spLocks noChangeArrowheads="1"/>
          </p:cNvSpPr>
          <p:nvPr/>
        </p:nvSpPr>
        <p:spPr bwMode="auto">
          <a:xfrm>
            <a:off x="457200" y="3352800"/>
            <a:ext cx="7162800" cy="1744663"/>
          </a:xfrm>
          <a:prstGeom prst="rect">
            <a:avLst/>
          </a:prstGeom>
          <a:gradFill rotWithShape="1">
            <a:gsLst>
              <a:gs pos="0">
                <a:srgbClr val="660066"/>
              </a:gs>
              <a:gs pos="100000">
                <a:srgbClr val="660066">
                  <a:gamma/>
                  <a:shade val="46275"/>
                  <a:invGamma/>
                </a:srgbClr>
              </a:gs>
            </a:gsLst>
            <a:path path="shape">
              <a:fillToRect l="50000" t="50000" r="50000" b="50000"/>
            </a:path>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i="1"/>
              <a:t>     پيشروان نظرية يادگيري شناخت اجتماعي نيل ميلر و دالرد  دو تن از روان شناسان هستند كه در سال 1941 كتابي به نام يادگيري اجتماعي و تقليد منتشر ساختند </a:t>
            </a:r>
            <a:endParaRPr lang="en-US" altLang="en-US" i="1"/>
          </a:p>
        </p:txBody>
      </p:sp>
    </p:spTree>
  </p:cSld>
  <p:clrMapOvr>
    <a:masterClrMapping/>
  </p:clrMapOvr>
  <p:transition spd="slow"/>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ext Box 2">
            <a:extLst>
              <a:ext uri="{FF2B5EF4-FFF2-40B4-BE49-F238E27FC236}">
                <a16:creationId xmlns:a16="http://schemas.microsoft.com/office/drawing/2014/main" id="{4C0246FB-2911-4B2E-AA96-0C7AFF6C74B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21219" name="Text Box 3">
            <a:extLst>
              <a:ext uri="{FF2B5EF4-FFF2-40B4-BE49-F238E27FC236}">
                <a16:creationId xmlns:a16="http://schemas.microsoft.com/office/drawing/2014/main" id="{B8104600-C4BE-4DD7-98BC-FAE3FD952DFE}"/>
              </a:ext>
            </a:extLst>
          </p:cNvPr>
          <p:cNvSpPr txBox="1">
            <a:spLocks noChangeArrowheads="1"/>
          </p:cNvSpPr>
          <p:nvPr/>
        </p:nvSpPr>
        <p:spPr bwMode="auto">
          <a:xfrm>
            <a:off x="457200" y="2514600"/>
            <a:ext cx="7162800" cy="2840038"/>
          </a:xfrm>
          <a:prstGeom prst="rect">
            <a:avLst/>
          </a:prstGeom>
          <a:gradFill rotWithShape="1">
            <a:gsLst>
              <a:gs pos="0">
                <a:srgbClr val="660066"/>
              </a:gs>
              <a:gs pos="100000">
                <a:srgbClr val="660066">
                  <a:gamma/>
                  <a:shade val="46275"/>
                  <a:invGamma/>
                </a:srgbClr>
              </a:gs>
            </a:gsLst>
            <a:path path="shape">
              <a:fillToRect l="50000" t="50000" r="50000" b="50000"/>
            </a:path>
          </a:gradFill>
          <a:ln w="9525">
            <a:solidFill>
              <a:schemeClr val="tx2"/>
            </a:solidFill>
            <a:miter lim="800000"/>
            <a:headEnd/>
            <a:tailEnd/>
          </a:ln>
          <a:effectLst>
            <a:outerShdw dist="63500" dir="19387806" algn="ctr" rotWithShape="0">
              <a:schemeClr val="bg2"/>
            </a:outerShdw>
          </a:effectLst>
        </p:spPr>
        <p:txBody>
          <a:bodyPr>
            <a:spAutoFit/>
          </a:bodyPr>
          <a:lstStyle/>
          <a:p>
            <a:pPr algn="just" rtl="1">
              <a:lnSpc>
                <a:spcPct val="150000"/>
              </a:lnSpc>
            </a:pPr>
            <a:r>
              <a:rPr lang="fa-IR" altLang="en-US" i="1"/>
              <a:t>     اين كتاب بر آلبرت بندورا تاثير عميقي گذاشت و او را واداشت كه با پژوهشهاي جامعتر به رفع نقص و تكامل نظرية يادگيري شناخت اجتماعي بپردازد. بندورا در اجراي اين منظور اقدام به بررسيهاي عملي مختلف و تدوين كتابهايي كرد كه به پيشرفت نظرية شناخت اجتماعي كمكهاي ارزشمندي نمود. </a:t>
            </a:r>
            <a:endParaRPr lang="en-US" altLang="en-US" i="1"/>
          </a:p>
        </p:txBody>
      </p:sp>
    </p:spTree>
  </p:cSld>
  <p:clrMapOvr>
    <a:masterClrMapping/>
  </p:clrMapOvr>
  <p:transition spd="slow"/>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Text Box 2">
            <a:extLst>
              <a:ext uri="{FF2B5EF4-FFF2-40B4-BE49-F238E27FC236}">
                <a16:creationId xmlns:a16="http://schemas.microsoft.com/office/drawing/2014/main" id="{9E817439-EC92-4228-A06C-9F9D4FDB10C2}"/>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23268" name="Text Box 4">
            <a:extLst>
              <a:ext uri="{FF2B5EF4-FFF2-40B4-BE49-F238E27FC236}">
                <a16:creationId xmlns:a16="http://schemas.microsoft.com/office/drawing/2014/main" id="{F6E2C8FC-F2BA-4C8D-9995-99B06D4039C6}"/>
              </a:ext>
            </a:extLst>
          </p:cNvPr>
          <p:cNvSpPr txBox="1">
            <a:spLocks noChangeArrowheads="1"/>
          </p:cNvSpPr>
          <p:nvPr/>
        </p:nvSpPr>
        <p:spPr bwMode="auto">
          <a:xfrm>
            <a:off x="228600" y="2133600"/>
            <a:ext cx="7543800" cy="2320925"/>
          </a:xfrm>
          <a:prstGeom prst="rect">
            <a:avLst/>
          </a:prstGeom>
          <a:solidFill>
            <a:schemeClr val="folHlink"/>
          </a:soli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نظرية شناخت اجتماعي براي يادگيري و عملكرد رفتار داراي چند فرضيه است. اين فرضيه ها بيانگر تعامل يا دادوستد ميان شخص، محيط و رفتار به شكل زير مي شوند كه تعامل دوسويه، يادگيري كاروري يا حركتي و نيابتي و يادگيري و عملكرد نام كرفته اند. </a:t>
            </a:r>
            <a:endParaRPr lang="en-US" altLang="en-US" i="1"/>
          </a:p>
        </p:txBody>
      </p:sp>
      <p:sp>
        <p:nvSpPr>
          <p:cNvPr id="523269" name="Text Box 5">
            <a:extLst>
              <a:ext uri="{FF2B5EF4-FFF2-40B4-BE49-F238E27FC236}">
                <a16:creationId xmlns:a16="http://schemas.microsoft.com/office/drawing/2014/main" id="{61AB27DA-69CB-47F6-A99F-51263D4FB3FB}"/>
              </a:ext>
            </a:extLst>
          </p:cNvPr>
          <p:cNvSpPr txBox="1">
            <a:spLocks noChangeArrowheads="1"/>
          </p:cNvSpPr>
          <p:nvPr/>
        </p:nvSpPr>
        <p:spPr bwMode="auto">
          <a:xfrm>
            <a:off x="5410200" y="1676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چهارچوب ادراكي  </a:t>
            </a:r>
            <a:endParaRPr lang="en-US" altLang="en-US"/>
          </a:p>
        </p:txBody>
      </p:sp>
      <p:sp>
        <p:nvSpPr>
          <p:cNvPr id="523270" name="Text Box 6">
            <a:extLst>
              <a:ext uri="{FF2B5EF4-FFF2-40B4-BE49-F238E27FC236}">
                <a16:creationId xmlns:a16="http://schemas.microsoft.com/office/drawing/2014/main" id="{D19D68C4-D6BB-49E0-BAC6-498B2178D1F9}"/>
              </a:ext>
            </a:extLst>
          </p:cNvPr>
          <p:cNvSpPr txBox="1">
            <a:spLocks noChangeArrowheads="1"/>
          </p:cNvSpPr>
          <p:nvPr/>
        </p:nvSpPr>
        <p:spPr bwMode="auto">
          <a:xfrm>
            <a:off x="5867400" y="4648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رفتار</a:t>
            </a:r>
            <a:endParaRPr lang="en-US" altLang="en-US"/>
          </a:p>
        </p:txBody>
      </p:sp>
      <p:sp>
        <p:nvSpPr>
          <p:cNvPr id="523271" name="Text Box 7">
            <a:extLst>
              <a:ext uri="{FF2B5EF4-FFF2-40B4-BE49-F238E27FC236}">
                <a16:creationId xmlns:a16="http://schemas.microsoft.com/office/drawing/2014/main" id="{EA6FA367-4F7C-4C02-8C8A-00E0564F6240}"/>
              </a:ext>
            </a:extLst>
          </p:cNvPr>
          <p:cNvSpPr txBox="1">
            <a:spLocks noChangeArrowheads="1"/>
          </p:cNvSpPr>
          <p:nvPr/>
        </p:nvSpPr>
        <p:spPr bwMode="auto">
          <a:xfrm>
            <a:off x="1600200" y="4648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شخص</a:t>
            </a:r>
            <a:endParaRPr lang="en-US" altLang="en-US"/>
          </a:p>
        </p:txBody>
      </p:sp>
      <p:sp>
        <p:nvSpPr>
          <p:cNvPr id="523272" name="Text Box 8">
            <a:extLst>
              <a:ext uri="{FF2B5EF4-FFF2-40B4-BE49-F238E27FC236}">
                <a16:creationId xmlns:a16="http://schemas.microsoft.com/office/drawing/2014/main" id="{96245437-520D-4F17-B15B-4821B4B01A1D}"/>
              </a:ext>
            </a:extLst>
          </p:cNvPr>
          <p:cNvSpPr txBox="1">
            <a:spLocks noChangeArrowheads="1"/>
          </p:cNvSpPr>
          <p:nvPr/>
        </p:nvSpPr>
        <p:spPr bwMode="auto">
          <a:xfrm>
            <a:off x="3733800" y="61722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محيط</a:t>
            </a:r>
            <a:endParaRPr lang="en-US" altLang="en-US"/>
          </a:p>
        </p:txBody>
      </p:sp>
      <p:sp>
        <p:nvSpPr>
          <p:cNvPr id="523273" name="Line 9">
            <a:extLst>
              <a:ext uri="{FF2B5EF4-FFF2-40B4-BE49-F238E27FC236}">
                <a16:creationId xmlns:a16="http://schemas.microsoft.com/office/drawing/2014/main" id="{269C9EDB-06C4-41D8-8CD7-914220948EA6}"/>
              </a:ext>
            </a:extLst>
          </p:cNvPr>
          <p:cNvSpPr>
            <a:spLocks noChangeShapeType="1"/>
          </p:cNvSpPr>
          <p:nvPr/>
        </p:nvSpPr>
        <p:spPr bwMode="auto">
          <a:xfrm flipH="1">
            <a:off x="2743200" y="4876800"/>
            <a:ext cx="3048000" cy="0"/>
          </a:xfrm>
          <a:prstGeom prst="line">
            <a:avLst/>
          </a:prstGeom>
          <a:noFill/>
          <a:ln w="38100">
            <a:solidFill>
              <a:srgbClr val="66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3274" name="Line 10">
            <a:extLst>
              <a:ext uri="{FF2B5EF4-FFF2-40B4-BE49-F238E27FC236}">
                <a16:creationId xmlns:a16="http://schemas.microsoft.com/office/drawing/2014/main" id="{35685522-502D-4B0E-BBFD-AF4A1E197C76}"/>
              </a:ext>
            </a:extLst>
          </p:cNvPr>
          <p:cNvSpPr>
            <a:spLocks noChangeShapeType="1"/>
          </p:cNvSpPr>
          <p:nvPr/>
        </p:nvSpPr>
        <p:spPr bwMode="auto">
          <a:xfrm flipH="1">
            <a:off x="4648200" y="5029200"/>
            <a:ext cx="1295400" cy="1143000"/>
          </a:xfrm>
          <a:prstGeom prst="line">
            <a:avLst/>
          </a:prstGeom>
          <a:noFill/>
          <a:ln w="38100">
            <a:solidFill>
              <a:srgbClr val="66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3276" name="Line 12">
            <a:extLst>
              <a:ext uri="{FF2B5EF4-FFF2-40B4-BE49-F238E27FC236}">
                <a16:creationId xmlns:a16="http://schemas.microsoft.com/office/drawing/2014/main" id="{B136A71A-8E56-41BB-9C02-3A9736EC70B2}"/>
              </a:ext>
            </a:extLst>
          </p:cNvPr>
          <p:cNvSpPr>
            <a:spLocks noChangeShapeType="1"/>
          </p:cNvSpPr>
          <p:nvPr/>
        </p:nvSpPr>
        <p:spPr bwMode="auto">
          <a:xfrm>
            <a:off x="2590800" y="5105400"/>
            <a:ext cx="1219200" cy="1066800"/>
          </a:xfrm>
          <a:prstGeom prst="line">
            <a:avLst/>
          </a:prstGeom>
          <a:noFill/>
          <a:ln w="38100">
            <a:solidFill>
              <a:srgbClr val="66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Text Box 2">
            <a:extLst>
              <a:ext uri="{FF2B5EF4-FFF2-40B4-BE49-F238E27FC236}">
                <a16:creationId xmlns:a16="http://schemas.microsoft.com/office/drawing/2014/main" id="{8294D9BD-A428-48C0-AF31-D8D120A6C17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25315" name="Text Box 3">
            <a:extLst>
              <a:ext uri="{FF2B5EF4-FFF2-40B4-BE49-F238E27FC236}">
                <a16:creationId xmlns:a16="http://schemas.microsoft.com/office/drawing/2014/main" id="{890B0FBC-F012-4323-85F9-08DAA942E618}"/>
              </a:ext>
            </a:extLst>
          </p:cNvPr>
          <p:cNvSpPr txBox="1">
            <a:spLocks noChangeArrowheads="1"/>
          </p:cNvSpPr>
          <p:nvPr/>
        </p:nvSpPr>
        <p:spPr bwMode="auto">
          <a:xfrm>
            <a:off x="304800" y="2819400"/>
            <a:ext cx="7543800" cy="2320925"/>
          </a:xfrm>
          <a:prstGeom prst="rect">
            <a:avLst/>
          </a:prstGeom>
          <a:solidFill>
            <a:schemeClr val="folHlink"/>
          </a:soli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نظرية شناخت اجتماعي براي يادگيري و عملكرد رفتار داراي چند فرضيه است. اين فرضيه ها بيانگر تعامل يا دادوستد ميان شخص، محيط و رفتار به شكل زير مي شوند كه تعامل دوسويه، يادگيري كاروري يا حركتي و نيابتي و يادگيري و عملكرد نام كرفته اند. </a:t>
            </a:r>
            <a:endParaRPr lang="en-US" altLang="en-US" i="1"/>
          </a:p>
        </p:txBody>
      </p:sp>
      <p:sp>
        <p:nvSpPr>
          <p:cNvPr id="525316" name="Text Box 4">
            <a:extLst>
              <a:ext uri="{FF2B5EF4-FFF2-40B4-BE49-F238E27FC236}">
                <a16:creationId xmlns:a16="http://schemas.microsoft.com/office/drawing/2014/main" id="{CCC20ABE-9936-4D79-A366-5415FCAF5E29}"/>
              </a:ext>
            </a:extLst>
          </p:cNvPr>
          <p:cNvSpPr txBox="1">
            <a:spLocks noChangeArrowheads="1"/>
          </p:cNvSpPr>
          <p:nvPr/>
        </p:nvSpPr>
        <p:spPr bwMode="auto">
          <a:xfrm>
            <a:off x="5867400" y="1828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تعامل دوسويه  </a:t>
            </a:r>
            <a:endParaRPr lang="en-US" altLang="en-US"/>
          </a:p>
        </p:txBody>
      </p:sp>
    </p:spTree>
  </p:cSld>
  <p:clrMapOvr>
    <a:masterClrMapping/>
  </p:clrMapOvr>
  <p:transition spd="slow"/>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ext Box 2">
            <a:extLst>
              <a:ext uri="{FF2B5EF4-FFF2-40B4-BE49-F238E27FC236}">
                <a16:creationId xmlns:a16="http://schemas.microsoft.com/office/drawing/2014/main" id="{21AD59A1-B871-40C4-93B7-B4374D321153}"/>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27363" name="Text Box 3">
            <a:extLst>
              <a:ext uri="{FF2B5EF4-FFF2-40B4-BE49-F238E27FC236}">
                <a16:creationId xmlns:a16="http://schemas.microsoft.com/office/drawing/2014/main" id="{82475D83-AF9B-4DB7-802C-43F7F9BDD833}"/>
              </a:ext>
            </a:extLst>
          </p:cNvPr>
          <p:cNvSpPr txBox="1">
            <a:spLocks noChangeArrowheads="1"/>
          </p:cNvSpPr>
          <p:nvPr/>
        </p:nvSpPr>
        <p:spPr bwMode="auto">
          <a:xfrm>
            <a:off x="228600" y="2819400"/>
            <a:ext cx="7620000" cy="2320925"/>
          </a:xfrm>
          <a:prstGeom prst="rect">
            <a:avLst/>
          </a:prstGeom>
          <a:gradFill rotWithShape="1">
            <a:gsLst>
              <a:gs pos="0">
                <a:srgbClr val="0000FF"/>
              </a:gs>
              <a:gs pos="100000">
                <a:srgbClr val="0000FF">
                  <a:gamma/>
                  <a:shade val="46275"/>
                  <a:invGamma/>
                </a:srgbClr>
              </a:gs>
            </a:gsLst>
            <a:path path="shape">
              <a:fillToRect l="50000" t="50000" r="50000" b="50000"/>
            </a:path>
          </a:gra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در نظرية شناخت اجتماعي يادگيري بيشتر يك فعاليت آگاهي يابي است، بدين معنا كه آگاهي دربارة‌ ساختار رفتار يا رويدادهاي محيطي بازنماييهاي نمادي در قالب كاروئري از راه عمل و جانشيني، از طريق مشاهدة افرادي كه كاري را انجام مي دهند حاصل مي شود.  </a:t>
            </a:r>
            <a:endParaRPr lang="en-US" altLang="en-US" i="1"/>
          </a:p>
        </p:txBody>
      </p:sp>
      <p:sp>
        <p:nvSpPr>
          <p:cNvPr id="527364" name="Text Box 4">
            <a:extLst>
              <a:ext uri="{FF2B5EF4-FFF2-40B4-BE49-F238E27FC236}">
                <a16:creationId xmlns:a16="http://schemas.microsoft.com/office/drawing/2014/main" id="{794F7DC2-C445-4F75-BA1F-CC765177524F}"/>
              </a:ext>
            </a:extLst>
          </p:cNvPr>
          <p:cNvSpPr txBox="1">
            <a:spLocks noChangeArrowheads="1"/>
          </p:cNvSpPr>
          <p:nvPr/>
        </p:nvSpPr>
        <p:spPr bwMode="auto">
          <a:xfrm>
            <a:off x="4191000" y="18288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يادگيري كاروري و جانشيني   </a:t>
            </a:r>
            <a:endParaRPr lang="en-US"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80C02ED-E6A9-4114-919A-489F05386E05}"/>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sz="2400" b="1">
                <a:effectLst/>
                <a:cs typeface="Zar" pitchFamily="2" charset="0"/>
              </a:rPr>
              <a:t> </a:t>
            </a:r>
            <a:r>
              <a:rPr lang="ar-SA" altLang="en-US" sz="2400" b="1">
                <a:solidFill>
                  <a:srgbClr val="FF9900"/>
                </a:solidFill>
                <a:effectLst/>
                <a:cs typeface="Zar" pitchFamily="2" charset="0"/>
              </a:rPr>
              <a:t>ارتباط يادگيرى با نظريه‏ها</a:t>
            </a:r>
            <a:r>
              <a:rPr lang="en-US" altLang="en-US" sz="2400" b="1">
                <a:solidFill>
                  <a:srgbClr val="FF9900"/>
                </a:solidFill>
                <a:effectLst/>
                <a:cs typeface="Zar" pitchFamily="2" charset="0"/>
              </a:rPr>
              <a:t> </a:t>
            </a:r>
            <a:r>
              <a:rPr lang="ar-SA" altLang="en-US" sz="2400" b="1">
                <a:solidFill>
                  <a:srgbClr val="FF9900"/>
                </a:solidFill>
                <a:effectLst/>
                <a:cs typeface="Zar" pitchFamily="2" charset="0"/>
              </a:rPr>
              <a:t>‏</a:t>
            </a:r>
            <a:endParaRPr lang="en-US" altLang="en-US" sz="2400" b="1">
              <a:solidFill>
                <a:srgbClr val="FF9900"/>
              </a:solidFill>
              <a:effectLst/>
              <a:cs typeface="Zar" pitchFamily="2" charset="0"/>
            </a:endParaRPr>
          </a:p>
          <a:p>
            <a:pPr algn="just" rtl="1">
              <a:lnSpc>
                <a:spcPct val="150000"/>
              </a:lnSpc>
              <a:buFontTx/>
              <a:buNone/>
            </a:pPr>
            <a:r>
              <a:rPr lang="fa-IR" altLang="en-US" sz="2400" b="1">
                <a:effectLst/>
                <a:cs typeface="Zar" pitchFamily="2" charset="0"/>
              </a:rPr>
              <a:t>	</a:t>
            </a:r>
            <a:r>
              <a:rPr lang="ar-SA" altLang="en-US" sz="2400" b="1">
                <a:solidFill>
                  <a:srgbClr val="660066"/>
                </a:solidFill>
                <a:effectLst/>
                <a:cs typeface="Zar" pitchFamily="2" charset="0"/>
              </a:rPr>
              <a:t>هر عمل معقول و منطقى</a:t>
            </a:r>
            <a:r>
              <a:rPr lang="ar-SA" altLang="en-US" sz="2400" b="1">
                <a:effectLst/>
                <a:cs typeface="Zar" pitchFamily="2" charset="0"/>
              </a:rPr>
              <a:t>، خواه جزئى از آموزش يا هرگونه فعاليتى در زندگى باشد، </a:t>
            </a:r>
            <a:r>
              <a:rPr lang="ar-SA" altLang="en-US" sz="2400" b="1">
                <a:solidFill>
                  <a:srgbClr val="660066"/>
                </a:solidFill>
                <a:effectLst/>
                <a:cs typeface="Zar" pitchFamily="2" charset="0"/>
              </a:rPr>
              <a:t>با يك نظريه ارتباط دارد</a:t>
            </a:r>
            <a:r>
              <a:rPr lang="ar-SA" altLang="en-US" sz="2400" b="1">
                <a:effectLst/>
                <a:cs typeface="Zar" pitchFamily="2" charset="0"/>
              </a:rPr>
              <a:t> و گرنه عملى بى‏هدف و نامشخص است. پس، هر عملى كه مبتنى بر هدفى باشد مستلزم نظريه‏اى است. </a:t>
            </a:r>
            <a:endParaRPr lang="en-US" altLang="en-US" sz="2400" b="1">
              <a:effectLst/>
              <a:cs typeface="Zar" pitchFamily="2" charset="0"/>
            </a:endParaRPr>
          </a:p>
        </p:txBody>
      </p:sp>
      <p:sp>
        <p:nvSpPr>
          <p:cNvPr id="101379" name="Text Box 3">
            <a:extLst>
              <a:ext uri="{FF2B5EF4-FFF2-40B4-BE49-F238E27FC236}">
                <a16:creationId xmlns:a16="http://schemas.microsoft.com/office/drawing/2014/main" id="{399A5168-C903-48BB-9024-D54F42DDBDE5}"/>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Text Box 2">
            <a:extLst>
              <a:ext uri="{FF2B5EF4-FFF2-40B4-BE49-F238E27FC236}">
                <a16:creationId xmlns:a16="http://schemas.microsoft.com/office/drawing/2014/main" id="{30A034AC-8C47-4E14-AA54-3041A8CDC19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29411" name="Text Box 3">
            <a:extLst>
              <a:ext uri="{FF2B5EF4-FFF2-40B4-BE49-F238E27FC236}">
                <a16:creationId xmlns:a16="http://schemas.microsoft.com/office/drawing/2014/main" id="{5A4B16A6-AF4A-4FF3-BF5B-8F764E9E041B}"/>
              </a:ext>
            </a:extLst>
          </p:cNvPr>
          <p:cNvSpPr txBox="1">
            <a:spLocks noChangeArrowheads="1"/>
          </p:cNvSpPr>
          <p:nvPr/>
        </p:nvSpPr>
        <p:spPr bwMode="auto">
          <a:xfrm>
            <a:off x="228600" y="2819400"/>
            <a:ext cx="7620000" cy="2868613"/>
          </a:xfrm>
          <a:prstGeom prst="rect">
            <a:avLst/>
          </a:prstGeom>
          <a:gradFill rotWithShape="1">
            <a:gsLst>
              <a:gs pos="0">
                <a:srgbClr val="008000"/>
              </a:gs>
              <a:gs pos="100000">
                <a:srgbClr val="008000">
                  <a:gamma/>
                  <a:shade val="46275"/>
                  <a:invGamma/>
                </a:srgbClr>
              </a:gs>
            </a:gsLst>
            <a:path path="shape">
              <a:fillToRect l="50000" t="50000" r="50000" b="50000"/>
            </a:path>
          </a:gra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سومين فرضيه در نظرية‌ شناخت اجتماعي پي بردن به تمايز ميان يادگيري و عملكرد رفتارهاي  گذشته است. به اعتقاد روزنتال و زيمرمن، دو تن از روان شناسان شناخت اجتماعي، افراد آدمي از راه مشاهدة نمونه ها معلوماتي را كسب مي كنند كه در همان زمان يادگيري به نمايش در نمي آورند. </a:t>
            </a:r>
            <a:endParaRPr lang="en-US" altLang="en-US" i="1"/>
          </a:p>
        </p:txBody>
      </p:sp>
      <p:sp>
        <p:nvSpPr>
          <p:cNvPr id="529412" name="Text Box 4">
            <a:extLst>
              <a:ext uri="{FF2B5EF4-FFF2-40B4-BE49-F238E27FC236}">
                <a16:creationId xmlns:a16="http://schemas.microsoft.com/office/drawing/2014/main" id="{955680C7-B494-4B28-BF16-83A22F92FE26}"/>
              </a:ext>
            </a:extLst>
          </p:cNvPr>
          <p:cNvSpPr txBox="1">
            <a:spLocks noChangeArrowheads="1"/>
          </p:cNvSpPr>
          <p:nvPr/>
        </p:nvSpPr>
        <p:spPr bwMode="auto">
          <a:xfrm>
            <a:off x="5562600" y="18288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يادگيري و عملكرد   </a:t>
            </a:r>
            <a:endParaRPr lang="en-US" altLang="en-US"/>
          </a:p>
        </p:txBody>
      </p:sp>
    </p:spTree>
  </p:cSld>
  <p:clrMapOvr>
    <a:masterClrMapping/>
  </p:clrMapOvr>
  <p:transition spd="slow"/>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ext Box 2">
            <a:extLst>
              <a:ext uri="{FF2B5EF4-FFF2-40B4-BE49-F238E27FC236}">
                <a16:creationId xmlns:a16="http://schemas.microsoft.com/office/drawing/2014/main" id="{28F3E0B9-72CD-4BC1-A4A2-C53B9885FF2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31459" name="Text Box 3">
            <a:extLst>
              <a:ext uri="{FF2B5EF4-FFF2-40B4-BE49-F238E27FC236}">
                <a16:creationId xmlns:a16="http://schemas.microsoft.com/office/drawing/2014/main" id="{29733468-37B9-47E5-B259-C0C5C49BDB0E}"/>
              </a:ext>
            </a:extLst>
          </p:cNvPr>
          <p:cNvSpPr txBox="1">
            <a:spLocks noChangeArrowheads="1"/>
          </p:cNvSpPr>
          <p:nvPr/>
        </p:nvSpPr>
        <p:spPr bwMode="auto">
          <a:xfrm>
            <a:off x="228600" y="2819400"/>
            <a:ext cx="7620000" cy="2320925"/>
          </a:xfrm>
          <a:prstGeom prst="rect">
            <a:avLst/>
          </a:prstGeom>
          <a:solidFill>
            <a:srgbClr val="FF5050"/>
          </a:soli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تقليد يا نسخه برداري از رفتار ديگران يكي از شيوه هاي آموزشي است كه از دير باز در تعليم و تربيت داراي كاربرد بوده است. از آغاز قرن بيستم  پژوهشهاي فزاينده اي دربارة تقليد به عنوان يك پديدة علمي انجام گرفته و جنبه هاي مختلفي براي آن مشخص كرده اند. </a:t>
            </a:r>
            <a:endParaRPr lang="en-US" altLang="en-US" i="1"/>
          </a:p>
        </p:txBody>
      </p:sp>
      <p:sp>
        <p:nvSpPr>
          <p:cNvPr id="531460" name="Text Box 4">
            <a:extLst>
              <a:ext uri="{FF2B5EF4-FFF2-40B4-BE49-F238E27FC236}">
                <a16:creationId xmlns:a16="http://schemas.microsoft.com/office/drawing/2014/main" id="{43F199BC-39EF-4A8F-BD4A-0BE102F6E798}"/>
              </a:ext>
            </a:extLst>
          </p:cNvPr>
          <p:cNvSpPr txBox="1">
            <a:spLocks noChangeArrowheads="1"/>
          </p:cNvSpPr>
          <p:nvPr/>
        </p:nvSpPr>
        <p:spPr bwMode="auto">
          <a:xfrm>
            <a:off x="4495800" y="1828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اهميت تقليد در يادگيري </a:t>
            </a:r>
            <a:endParaRPr lang="en-US" altLang="en-US"/>
          </a:p>
        </p:txBody>
      </p:sp>
    </p:spTree>
  </p:cSld>
  <p:clrMapOvr>
    <a:masterClrMapping/>
  </p:clrMapOvr>
  <p:transition spd="slow"/>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ext Box 2">
            <a:extLst>
              <a:ext uri="{FF2B5EF4-FFF2-40B4-BE49-F238E27FC236}">
                <a16:creationId xmlns:a16="http://schemas.microsoft.com/office/drawing/2014/main" id="{1C44B914-B6A9-4D57-874C-C7070C40837C}"/>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33507" name="Text Box 3">
            <a:extLst>
              <a:ext uri="{FF2B5EF4-FFF2-40B4-BE49-F238E27FC236}">
                <a16:creationId xmlns:a16="http://schemas.microsoft.com/office/drawing/2014/main" id="{0EDABB99-78BB-4490-8980-BF253DEE1902}"/>
              </a:ext>
            </a:extLst>
          </p:cNvPr>
          <p:cNvSpPr txBox="1">
            <a:spLocks noChangeArrowheads="1"/>
          </p:cNvSpPr>
          <p:nvPr/>
        </p:nvSpPr>
        <p:spPr bwMode="auto">
          <a:xfrm>
            <a:off x="838200" y="2819400"/>
            <a:ext cx="5867400" cy="3416300"/>
          </a:xfrm>
          <a:prstGeom prst="rect">
            <a:avLst/>
          </a:prstGeom>
          <a:solidFill>
            <a:srgbClr val="660066"/>
          </a:soli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از آغاز پيدايش روان شناسي نظر رايج بر اين بوده است كه افراد آدمي داراي غريزة طبيعي براي تقليد از رفتار ديگران مي باشند. ويليام جيمز تقليد را وسيلة مهمي براي اجتماعي كردن كودكان مي دانست، گرچه ويژگيها يا مرحله هاي اجرايي آن را تعيين نكرد. </a:t>
            </a:r>
            <a:endParaRPr lang="en-US" altLang="en-US" i="1"/>
          </a:p>
        </p:txBody>
      </p:sp>
      <p:sp>
        <p:nvSpPr>
          <p:cNvPr id="533508" name="Text Box 4">
            <a:extLst>
              <a:ext uri="{FF2B5EF4-FFF2-40B4-BE49-F238E27FC236}">
                <a16:creationId xmlns:a16="http://schemas.microsoft.com/office/drawing/2014/main" id="{8F9A86D9-A767-4CC7-AE99-C50A74B611CE}"/>
              </a:ext>
            </a:extLst>
          </p:cNvPr>
          <p:cNvSpPr txBox="1">
            <a:spLocks noChangeArrowheads="1"/>
          </p:cNvSpPr>
          <p:nvPr/>
        </p:nvSpPr>
        <p:spPr bwMode="auto">
          <a:xfrm>
            <a:off x="54102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جنبة غريزي تقليد</a:t>
            </a:r>
            <a:endParaRPr lang="en-US" altLang="en-US"/>
          </a:p>
        </p:txBody>
      </p:sp>
    </p:spTree>
  </p:cSld>
  <p:clrMapOvr>
    <a:masterClrMapping/>
  </p:clrMapOvr>
  <p:transition spd="slow"/>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Text Box 2">
            <a:extLst>
              <a:ext uri="{FF2B5EF4-FFF2-40B4-BE49-F238E27FC236}">
                <a16:creationId xmlns:a16="http://schemas.microsoft.com/office/drawing/2014/main" id="{795E478A-631B-4105-9079-329A46F8274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35555" name="Text Box 3">
            <a:extLst>
              <a:ext uri="{FF2B5EF4-FFF2-40B4-BE49-F238E27FC236}">
                <a16:creationId xmlns:a16="http://schemas.microsoft.com/office/drawing/2014/main" id="{5A890A34-C0E7-4694-BEA6-19F2F2A9CCD9}"/>
              </a:ext>
            </a:extLst>
          </p:cNvPr>
          <p:cNvSpPr txBox="1">
            <a:spLocks noChangeArrowheads="1"/>
          </p:cNvSpPr>
          <p:nvPr/>
        </p:nvSpPr>
        <p:spPr bwMode="auto">
          <a:xfrm>
            <a:off x="838200" y="2819400"/>
            <a:ext cx="5867400" cy="2320925"/>
          </a:xfrm>
          <a:prstGeom prst="rect">
            <a:avLst/>
          </a:prstGeom>
          <a:solidFill>
            <a:srgbClr val="D60093"/>
          </a:soli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مكدوگال اساس تقليد را بر نسخه برداري آشكار غريزي افراد آدمي از ديگران قرار داد، بدين معنا كه اعمال مشهود، غريزه يا سايقي را به وجود مي آورند تا از اعمال ديگران تقليد يا نسخه برداري كند. </a:t>
            </a:r>
            <a:endParaRPr lang="en-US" altLang="en-US" i="1"/>
          </a:p>
        </p:txBody>
      </p:sp>
      <p:sp>
        <p:nvSpPr>
          <p:cNvPr id="535556" name="Text Box 4">
            <a:extLst>
              <a:ext uri="{FF2B5EF4-FFF2-40B4-BE49-F238E27FC236}">
                <a16:creationId xmlns:a16="http://schemas.microsoft.com/office/drawing/2014/main" id="{63E55780-B53D-4D30-982D-CB4FBA151F41}"/>
              </a:ext>
            </a:extLst>
          </p:cNvPr>
          <p:cNvSpPr txBox="1">
            <a:spLocks noChangeArrowheads="1"/>
          </p:cNvSpPr>
          <p:nvPr/>
        </p:nvSpPr>
        <p:spPr bwMode="auto">
          <a:xfrm>
            <a:off x="54102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جنبة غريزي تقليد</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Text Box 2">
            <a:extLst>
              <a:ext uri="{FF2B5EF4-FFF2-40B4-BE49-F238E27FC236}">
                <a16:creationId xmlns:a16="http://schemas.microsoft.com/office/drawing/2014/main" id="{FD379329-7B04-4770-AB5F-C2FCE8F56D15}"/>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37603" name="Text Box 3">
            <a:extLst>
              <a:ext uri="{FF2B5EF4-FFF2-40B4-BE49-F238E27FC236}">
                <a16:creationId xmlns:a16="http://schemas.microsoft.com/office/drawing/2014/main" id="{259259D0-FF02-420C-91EF-649F15244CDC}"/>
              </a:ext>
            </a:extLst>
          </p:cNvPr>
          <p:cNvSpPr txBox="1">
            <a:spLocks noChangeArrowheads="1"/>
          </p:cNvSpPr>
          <p:nvPr/>
        </p:nvSpPr>
        <p:spPr bwMode="auto">
          <a:xfrm>
            <a:off x="838200" y="2819400"/>
            <a:ext cx="5867400" cy="3416300"/>
          </a:xfrm>
          <a:prstGeom prst="rect">
            <a:avLst/>
          </a:prstGeom>
          <a:solidFill>
            <a:srgbClr val="990099"/>
          </a:soli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رفتارگرايان به انديشة غريزه تاختند و آن را از متن روان شناسي طرد كردند. به اعتقاد آنان به ويژة جان واتسون، اگر نقش غريزه در تبيين رفتار پذيرفته شود ديگر به دانش روان شناسي نيازي نيست، در صورتي كه انسان موجودي يادگيرنده است و همة آموخته هاي او براثر محرك و پاسخ پديد مي آيد. </a:t>
            </a:r>
            <a:endParaRPr lang="en-US" altLang="en-US" i="1"/>
          </a:p>
        </p:txBody>
      </p:sp>
      <p:sp>
        <p:nvSpPr>
          <p:cNvPr id="537604" name="Text Box 4">
            <a:extLst>
              <a:ext uri="{FF2B5EF4-FFF2-40B4-BE49-F238E27FC236}">
                <a16:creationId xmlns:a16="http://schemas.microsoft.com/office/drawing/2014/main" id="{B54B744A-BCF7-4C56-B372-6B679F9D6214}"/>
              </a:ext>
            </a:extLst>
          </p:cNvPr>
          <p:cNvSpPr txBox="1">
            <a:spLocks noChangeArrowheads="1"/>
          </p:cNvSpPr>
          <p:nvPr/>
        </p:nvSpPr>
        <p:spPr bwMode="auto">
          <a:xfrm>
            <a:off x="54102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جنبة غريزي تقليد</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ext Box 2">
            <a:extLst>
              <a:ext uri="{FF2B5EF4-FFF2-40B4-BE49-F238E27FC236}">
                <a16:creationId xmlns:a16="http://schemas.microsoft.com/office/drawing/2014/main" id="{A04054C8-6ADE-4529-8F95-F41DCE39F36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39651" name="Text Box 3">
            <a:extLst>
              <a:ext uri="{FF2B5EF4-FFF2-40B4-BE49-F238E27FC236}">
                <a16:creationId xmlns:a16="http://schemas.microsoft.com/office/drawing/2014/main" id="{05555D12-8B29-4D09-9E48-39CB20394C48}"/>
              </a:ext>
            </a:extLst>
          </p:cNvPr>
          <p:cNvSpPr txBox="1">
            <a:spLocks noChangeArrowheads="1"/>
          </p:cNvSpPr>
          <p:nvPr/>
        </p:nvSpPr>
        <p:spPr bwMode="auto">
          <a:xfrm>
            <a:off x="457200" y="2743200"/>
            <a:ext cx="7162800" cy="3416300"/>
          </a:xfrm>
          <a:prstGeom prst="rect">
            <a:avLst/>
          </a:prstGeom>
          <a:solidFill>
            <a:srgbClr val="FF3300"/>
          </a:soli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ژان پياژه معتقد بود كه رشد آدمي بنا به طرحواره انجام مي گيرد كه نوعي ساختار شناختي يا ظرفيتي است تا زمينه ساز انديشه و عمل يك روند سازماني به شمار آيد.</a:t>
            </a:r>
          </a:p>
          <a:p>
            <a:pPr algn="just" rtl="1">
              <a:lnSpc>
                <a:spcPct val="150000"/>
              </a:lnSpc>
            </a:pPr>
            <a:r>
              <a:rPr lang="fa-IR" altLang="en-US" i="1"/>
              <a:t>در واقع انديشه و عمل جلوه هاي بارز طرحواره هستند كه بازتاب تجربه هاي پيشين و بيانگر كل معلومات فرد در هر موقعيت زماني مي باشند. </a:t>
            </a:r>
            <a:endParaRPr lang="en-US" altLang="en-US" i="1"/>
          </a:p>
        </p:txBody>
      </p:sp>
      <p:sp>
        <p:nvSpPr>
          <p:cNvPr id="539652" name="Text Box 4">
            <a:extLst>
              <a:ext uri="{FF2B5EF4-FFF2-40B4-BE49-F238E27FC236}">
                <a16:creationId xmlns:a16="http://schemas.microsoft.com/office/drawing/2014/main" id="{DA4F996A-117B-4FC3-85DB-AB89E0A51524}"/>
              </a:ext>
            </a:extLst>
          </p:cNvPr>
          <p:cNvSpPr txBox="1">
            <a:spLocks noChangeArrowheads="1"/>
          </p:cNvSpPr>
          <p:nvPr/>
        </p:nvSpPr>
        <p:spPr bwMode="auto">
          <a:xfrm>
            <a:off x="54102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جنبة رشدي تقليد</a:t>
            </a:r>
            <a:endParaRPr lang="en-US" altLang="en-US"/>
          </a:p>
        </p:txBody>
      </p:sp>
    </p:spTree>
  </p:cSld>
  <p:clrMapOvr>
    <a:masterClrMapping/>
  </p:clrMapOvr>
  <p:transition spd="slow"/>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a:extLst>
              <a:ext uri="{FF2B5EF4-FFF2-40B4-BE49-F238E27FC236}">
                <a16:creationId xmlns:a16="http://schemas.microsoft.com/office/drawing/2014/main" id="{518E48CA-6CD4-40D2-B13F-E3AF5352D43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41699" name="Text Box 3">
            <a:extLst>
              <a:ext uri="{FF2B5EF4-FFF2-40B4-BE49-F238E27FC236}">
                <a16:creationId xmlns:a16="http://schemas.microsoft.com/office/drawing/2014/main" id="{EDE363C7-99CC-4D3A-AADC-A7CBC61F906D}"/>
              </a:ext>
            </a:extLst>
          </p:cNvPr>
          <p:cNvSpPr txBox="1">
            <a:spLocks noChangeArrowheads="1"/>
          </p:cNvSpPr>
          <p:nvPr/>
        </p:nvSpPr>
        <p:spPr bwMode="auto">
          <a:xfrm>
            <a:off x="685800" y="2743200"/>
            <a:ext cx="7239000" cy="3963988"/>
          </a:xfrm>
          <a:prstGeom prst="rect">
            <a:avLst/>
          </a:prstGeom>
          <a:gradFill rotWithShape="1">
            <a:gsLst>
              <a:gs pos="0">
                <a:srgbClr val="00FFCC"/>
              </a:gs>
              <a:gs pos="100000">
                <a:srgbClr val="00FFCC">
                  <a:gamma/>
                  <a:shade val="46275"/>
                  <a:invGamma/>
                </a:srgbClr>
              </a:gs>
            </a:gsLst>
            <a:path path="shape">
              <a:fillToRect l="50000" t="50000" r="50000" b="50000"/>
            </a:path>
          </a:gradFill>
          <a:ln w="38100">
            <a:solidFill>
              <a:srgbClr val="FF3300"/>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     رفتارگرايان تقليد را يك رابطة‌محرك – پاسخ مي دانند، به </a:t>
            </a:r>
            <a:r>
              <a:rPr lang="en-US" altLang="en-US" i="1"/>
              <a:t>        </a:t>
            </a:r>
            <a:r>
              <a:rPr lang="fa-IR" altLang="en-US" i="1"/>
              <a:t>اين سان كه هر پاسخي يك محرك براي پاسخ ديگر به شمار </a:t>
            </a:r>
            <a:r>
              <a:rPr lang="en-US" altLang="en-US" i="1"/>
              <a:t>     </a:t>
            </a:r>
            <a:r>
              <a:rPr lang="fa-IR" altLang="en-US" i="1"/>
              <a:t>مي آيد. </a:t>
            </a:r>
          </a:p>
          <a:p>
            <a:pPr algn="ctr" rtl="1">
              <a:lnSpc>
                <a:spcPct val="150000"/>
              </a:lnSpc>
            </a:pPr>
            <a:r>
              <a:rPr lang="en-US" altLang="en-US" i="1">
                <a:solidFill>
                  <a:srgbClr val="FF3300"/>
                </a:solidFill>
              </a:rPr>
              <a:t>         R            S</a:t>
            </a:r>
            <a:r>
              <a:rPr lang="en-US" altLang="en-US" i="1" baseline="30000">
                <a:solidFill>
                  <a:srgbClr val="FF3300"/>
                </a:solidFill>
              </a:rPr>
              <a:t>R</a:t>
            </a:r>
            <a:r>
              <a:rPr lang="fa-IR" altLang="en-US" i="1">
                <a:solidFill>
                  <a:srgbClr val="FF3300"/>
                </a:solidFill>
              </a:rPr>
              <a:t> </a:t>
            </a:r>
            <a:r>
              <a:rPr lang="en-US" altLang="en-US" i="1">
                <a:solidFill>
                  <a:srgbClr val="FF3300"/>
                </a:solidFill>
              </a:rPr>
              <a:t>S</a:t>
            </a:r>
            <a:r>
              <a:rPr lang="en-US" altLang="en-US" i="1" baseline="30000">
                <a:solidFill>
                  <a:srgbClr val="FF3300"/>
                </a:solidFill>
              </a:rPr>
              <a:t>D </a:t>
            </a:r>
            <a:r>
              <a:rPr lang="en-US" altLang="en-US" i="1">
                <a:solidFill>
                  <a:srgbClr val="FF3300"/>
                </a:solidFill>
              </a:rPr>
              <a:t> </a:t>
            </a:r>
            <a:endParaRPr lang="fa-IR" altLang="en-US" i="1">
              <a:solidFill>
                <a:srgbClr val="FF3300"/>
              </a:solidFill>
            </a:endParaRPr>
          </a:p>
          <a:p>
            <a:pPr rtl="1">
              <a:lnSpc>
                <a:spcPct val="150000"/>
              </a:lnSpc>
            </a:pPr>
            <a:r>
              <a:rPr lang="fa-IR" altLang="en-US" i="1"/>
              <a:t> </a:t>
            </a:r>
            <a:r>
              <a:rPr lang="en-US" altLang="en-US" i="1"/>
              <a:t>S</a:t>
            </a:r>
            <a:r>
              <a:rPr lang="en-US" altLang="en-US" i="1" baseline="30000"/>
              <a:t>D</a:t>
            </a:r>
            <a:r>
              <a:rPr lang="fa-IR" altLang="en-US" i="1" baseline="30000"/>
              <a:t> </a:t>
            </a:r>
            <a:r>
              <a:rPr lang="fa-IR" altLang="en-US"/>
              <a:t>محرك </a:t>
            </a:r>
            <a:r>
              <a:rPr lang="fa-IR" altLang="en-US" sz="2000"/>
              <a:t>تخصيصي</a:t>
            </a:r>
            <a:r>
              <a:rPr lang="fa-IR" altLang="en-US"/>
              <a:t> يا مورد تقليد</a:t>
            </a:r>
            <a:r>
              <a:rPr lang="fa-IR" altLang="en-US" i="1"/>
              <a:t>، </a:t>
            </a:r>
            <a:r>
              <a:rPr lang="en-US" altLang="en-US" i="1"/>
              <a:t>R</a:t>
            </a:r>
            <a:r>
              <a:rPr lang="fa-IR" altLang="en-US" i="1"/>
              <a:t> پاسخ يا رفتار تقويت شونده و </a:t>
            </a:r>
            <a:r>
              <a:rPr lang="en-US" altLang="en-US" i="1"/>
              <a:t>S</a:t>
            </a:r>
            <a:r>
              <a:rPr lang="en-US" altLang="en-US" i="1" baseline="30000"/>
              <a:t>R</a:t>
            </a:r>
            <a:r>
              <a:rPr lang="fa-IR" altLang="en-US" i="1"/>
              <a:t> </a:t>
            </a:r>
            <a:r>
              <a:rPr lang="en-US" altLang="en-US" i="1"/>
              <a:t> </a:t>
            </a:r>
            <a:r>
              <a:rPr lang="fa-IR" altLang="en-US" i="1"/>
              <a:t>محرك  يا عامل تقويت كننده است. </a:t>
            </a:r>
            <a:endParaRPr lang="en-US" altLang="en-US" i="1"/>
          </a:p>
          <a:p>
            <a:pPr rtl="1">
              <a:lnSpc>
                <a:spcPct val="150000"/>
              </a:lnSpc>
            </a:pPr>
            <a:r>
              <a:rPr lang="en-US" altLang="en-US" i="1">
                <a:solidFill>
                  <a:srgbClr val="FF3300"/>
                </a:solidFill>
              </a:rPr>
              <a:t>        </a:t>
            </a:r>
            <a:r>
              <a:rPr lang="fa-IR" altLang="en-US" i="1">
                <a:solidFill>
                  <a:srgbClr val="FF3300"/>
                </a:solidFill>
              </a:rPr>
              <a:t> </a:t>
            </a:r>
            <a:endParaRPr lang="en-US" altLang="en-US" i="1">
              <a:solidFill>
                <a:srgbClr val="FF3300"/>
              </a:solidFill>
            </a:endParaRPr>
          </a:p>
        </p:txBody>
      </p:sp>
      <p:sp>
        <p:nvSpPr>
          <p:cNvPr id="541700" name="Text Box 4">
            <a:extLst>
              <a:ext uri="{FF2B5EF4-FFF2-40B4-BE49-F238E27FC236}">
                <a16:creationId xmlns:a16="http://schemas.microsoft.com/office/drawing/2014/main" id="{1FCC1C25-0B89-4870-AF78-E6D03B763DF2}"/>
              </a:ext>
            </a:extLst>
          </p:cNvPr>
          <p:cNvSpPr txBox="1">
            <a:spLocks noChangeArrowheads="1"/>
          </p:cNvSpPr>
          <p:nvPr/>
        </p:nvSpPr>
        <p:spPr bwMode="auto">
          <a:xfrm>
            <a:off x="5410200" y="182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جنبة شرطي تقليد</a:t>
            </a:r>
            <a:endParaRPr lang="en-US" altLang="en-US"/>
          </a:p>
        </p:txBody>
      </p:sp>
      <p:sp>
        <p:nvSpPr>
          <p:cNvPr id="541701" name="Line 5">
            <a:extLst>
              <a:ext uri="{FF2B5EF4-FFF2-40B4-BE49-F238E27FC236}">
                <a16:creationId xmlns:a16="http://schemas.microsoft.com/office/drawing/2014/main" id="{2AE3D036-0811-4900-A99B-13ADF84D9C27}"/>
              </a:ext>
            </a:extLst>
          </p:cNvPr>
          <p:cNvSpPr>
            <a:spLocks noChangeShapeType="1"/>
          </p:cNvSpPr>
          <p:nvPr/>
        </p:nvSpPr>
        <p:spPr bwMode="auto">
          <a:xfrm>
            <a:off x="3429000" y="4724400"/>
            <a:ext cx="6858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41702" name="Line 6">
            <a:extLst>
              <a:ext uri="{FF2B5EF4-FFF2-40B4-BE49-F238E27FC236}">
                <a16:creationId xmlns:a16="http://schemas.microsoft.com/office/drawing/2014/main" id="{4676BD4F-1B7F-4562-ADDE-5D2444178578}"/>
              </a:ext>
            </a:extLst>
          </p:cNvPr>
          <p:cNvSpPr>
            <a:spLocks noChangeShapeType="1"/>
          </p:cNvSpPr>
          <p:nvPr/>
        </p:nvSpPr>
        <p:spPr bwMode="auto">
          <a:xfrm>
            <a:off x="4572000" y="4724400"/>
            <a:ext cx="6858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ext Box 2">
            <a:extLst>
              <a:ext uri="{FF2B5EF4-FFF2-40B4-BE49-F238E27FC236}">
                <a16:creationId xmlns:a16="http://schemas.microsoft.com/office/drawing/2014/main" id="{0C1AE27B-E43F-44ED-8E0F-BB05693888A9}"/>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43747" name="Text Box 3">
            <a:extLst>
              <a:ext uri="{FF2B5EF4-FFF2-40B4-BE49-F238E27FC236}">
                <a16:creationId xmlns:a16="http://schemas.microsoft.com/office/drawing/2014/main" id="{41200804-D5CE-4676-AF9D-84DA53A1F08F}"/>
              </a:ext>
            </a:extLst>
          </p:cNvPr>
          <p:cNvSpPr txBox="1">
            <a:spLocks noChangeArrowheads="1"/>
          </p:cNvSpPr>
          <p:nvPr/>
        </p:nvSpPr>
        <p:spPr bwMode="auto">
          <a:xfrm>
            <a:off x="304800" y="2346325"/>
            <a:ext cx="7315200" cy="2320925"/>
          </a:xfrm>
          <a:prstGeom prst="rect">
            <a:avLst/>
          </a:prstGeom>
          <a:gradFill rotWithShape="1">
            <a:gsLst>
              <a:gs pos="0">
                <a:srgbClr val="006600"/>
              </a:gs>
              <a:gs pos="50000">
                <a:srgbClr val="006600">
                  <a:gamma/>
                  <a:shade val="46275"/>
                  <a:invGamma/>
                </a:srgbClr>
              </a:gs>
              <a:gs pos="100000">
                <a:srgbClr val="006600"/>
              </a:gs>
            </a:gsLst>
            <a:lin ang="5400000" scaled="1"/>
          </a:gra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ميلر و دالرد در سال 1941 نظرية‌تقليد را با شرح و بسط كامل به عنوان نظرية‌رفتار همسان – وابسته مطرح كردند. اين نظريه رفتارگرايي يا محرك – پاسخ را مردود مي شمارد و نظرية‌كاهش سايق از سوي كلارك هال را مورد تاييد قرار مي دهد. </a:t>
            </a:r>
          </a:p>
        </p:txBody>
      </p:sp>
      <p:sp>
        <p:nvSpPr>
          <p:cNvPr id="543748" name="Text Box 4">
            <a:extLst>
              <a:ext uri="{FF2B5EF4-FFF2-40B4-BE49-F238E27FC236}">
                <a16:creationId xmlns:a16="http://schemas.microsoft.com/office/drawing/2014/main" id="{D872FA7A-BFF1-40F6-8B0D-CDEF407FECEF}"/>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جنبة رفتار ابزاري تقليد</a:t>
            </a:r>
            <a:endParaRPr lang="en-US" altLang="en-US"/>
          </a:p>
        </p:txBody>
      </p:sp>
      <p:sp>
        <p:nvSpPr>
          <p:cNvPr id="543749" name="Text Box 5">
            <a:extLst>
              <a:ext uri="{FF2B5EF4-FFF2-40B4-BE49-F238E27FC236}">
                <a16:creationId xmlns:a16="http://schemas.microsoft.com/office/drawing/2014/main" id="{1905CD27-2C95-47C2-B8E2-D0D7895CACFB}"/>
              </a:ext>
            </a:extLst>
          </p:cNvPr>
          <p:cNvSpPr txBox="1">
            <a:spLocks noChangeArrowheads="1"/>
          </p:cNvSpPr>
          <p:nvPr/>
        </p:nvSpPr>
        <p:spPr bwMode="auto">
          <a:xfrm>
            <a:off x="304800" y="4792663"/>
            <a:ext cx="74676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i="1"/>
              <a:t>نظر ميلر و دالرد دربارة تقليد به عنوان رفتار ابزاري پيشرفت مهمي در بررسيهاي علمي به شمار مي آيد، اما اين نظريه داراي مسائلي است كه سودمندي تقليد را محدود و نارسا مي سازد. </a:t>
            </a:r>
            <a:endParaRPr lang="en-US" altLang="en-US"/>
          </a:p>
        </p:txBody>
      </p:sp>
    </p:spTree>
  </p:cSld>
  <p:clrMapOvr>
    <a:masterClrMapping/>
  </p:clrMapOvr>
  <p:transition spd="slow"/>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Text Box 2">
            <a:extLst>
              <a:ext uri="{FF2B5EF4-FFF2-40B4-BE49-F238E27FC236}">
                <a16:creationId xmlns:a16="http://schemas.microsoft.com/office/drawing/2014/main" id="{8E5E885C-A328-4DC9-BB16-20E52BC6856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45795" name="Text Box 3">
            <a:extLst>
              <a:ext uri="{FF2B5EF4-FFF2-40B4-BE49-F238E27FC236}">
                <a16:creationId xmlns:a16="http://schemas.microsoft.com/office/drawing/2014/main" id="{F43B9EA9-2E11-484D-A3A4-7E1C61219594}"/>
              </a:ext>
            </a:extLst>
          </p:cNvPr>
          <p:cNvSpPr txBox="1">
            <a:spLocks noChangeArrowheads="1"/>
          </p:cNvSpPr>
          <p:nvPr/>
        </p:nvSpPr>
        <p:spPr bwMode="auto">
          <a:xfrm>
            <a:off x="609600" y="2590800"/>
            <a:ext cx="6705600" cy="3416300"/>
          </a:xfrm>
          <a:prstGeom prst="rect">
            <a:avLst/>
          </a:prstGeom>
          <a:gradFill rotWithShape="1">
            <a:gsLst>
              <a:gs pos="0">
                <a:srgbClr val="990099"/>
              </a:gs>
              <a:gs pos="100000">
                <a:srgbClr val="990099">
                  <a:gamma/>
                  <a:shade val="46275"/>
                  <a:invGamma/>
                </a:srgbClr>
              </a:gs>
            </a:gsLst>
            <a:path path="shape">
              <a:fillToRect l="50000" t="50000" r="50000" b="50000"/>
            </a:path>
          </a:gra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بندورا اصطلاح الگوبرداري را يك رشته دگرگونيهاي رفتاري، شناختي و عاطفي مي داند كه از راه مشاهدة يك يا چند الگو حاصل شود ( بندورا 1978). </a:t>
            </a:r>
          </a:p>
          <a:p>
            <a:pPr algn="just" rtl="1">
              <a:lnSpc>
                <a:spcPct val="150000"/>
              </a:lnSpc>
            </a:pPr>
            <a:r>
              <a:rPr lang="fa-IR" altLang="en-US" i="1"/>
              <a:t>بايد توجه داشت كه الگوهاي زنده به صورت شخص ظاهر مي شوند و الگوهاي نمادي در قالب گفتار، نوشتار يا هرگونه شكل و تصويري تجلي مي كنند. </a:t>
            </a:r>
          </a:p>
        </p:txBody>
      </p:sp>
      <p:sp>
        <p:nvSpPr>
          <p:cNvPr id="545796" name="Text Box 4">
            <a:extLst>
              <a:ext uri="{FF2B5EF4-FFF2-40B4-BE49-F238E27FC236}">
                <a16:creationId xmlns:a16="http://schemas.microsoft.com/office/drawing/2014/main" id="{0F4EEE6A-261D-404F-BA7B-555EAB61D480}"/>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مشاهدة فرايندهاي الگويي</a:t>
            </a:r>
            <a:endParaRPr lang="en-US" altLang="en-US"/>
          </a:p>
        </p:txBody>
      </p:sp>
    </p:spTree>
  </p:cSld>
  <p:clrMapOvr>
    <a:masterClrMapping/>
  </p:clrMapOvr>
  <p:transition spd="slow"/>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ext Box 2">
            <a:extLst>
              <a:ext uri="{FF2B5EF4-FFF2-40B4-BE49-F238E27FC236}">
                <a16:creationId xmlns:a16="http://schemas.microsoft.com/office/drawing/2014/main" id="{630676C3-403F-49C7-82AE-1C36496DBE4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47843" name="Text Box 3">
            <a:extLst>
              <a:ext uri="{FF2B5EF4-FFF2-40B4-BE49-F238E27FC236}">
                <a16:creationId xmlns:a16="http://schemas.microsoft.com/office/drawing/2014/main" id="{87EBBE4D-62E6-42C2-A25A-83437C9CCE4B}"/>
              </a:ext>
            </a:extLst>
          </p:cNvPr>
          <p:cNvSpPr txBox="1">
            <a:spLocks noChangeArrowheads="1"/>
          </p:cNvSpPr>
          <p:nvPr/>
        </p:nvSpPr>
        <p:spPr bwMode="auto">
          <a:xfrm>
            <a:off x="685800" y="3124200"/>
            <a:ext cx="6629400" cy="1773238"/>
          </a:xfrm>
          <a:prstGeom prst="rect">
            <a:avLst/>
          </a:prstGeom>
          <a:gradFill rotWithShape="1">
            <a:gsLst>
              <a:gs pos="0">
                <a:srgbClr val="990099"/>
              </a:gs>
              <a:gs pos="100000">
                <a:srgbClr val="990099">
                  <a:gamma/>
                  <a:shade val="46275"/>
                  <a:invGamma/>
                </a:srgbClr>
              </a:gs>
            </a:gsLst>
            <a:path path="shape">
              <a:fillToRect l="50000" t="50000" r="50000" b="50000"/>
            </a:path>
          </a:gra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الگوها، همچنين، مي توانند در نقش جانوران و آدمكهاي خيمه شب بازي جلوه كنند. به عقيدة بندورا الگوبرداري داراي سه كاركرد يا وظيفه است. </a:t>
            </a:r>
          </a:p>
        </p:txBody>
      </p:sp>
      <p:sp>
        <p:nvSpPr>
          <p:cNvPr id="547844" name="Text Box 4">
            <a:extLst>
              <a:ext uri="{FF2B5EF4-FFF2-40B4-BE49-F238E27FC236}">
                <a16:creationId xmlns:a16="http://schemas.microsoft.com/office/drawing/2014/main" id="{FB6BE0E1-AE77-47CA-878F-EE56A256D3C2}"/>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مشاهدة فرايندهاي الگويي</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DED18770-5FA1-4A60-9A8D-7146D4F3E5FB}"/>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fa-IR" altLang="en-US" sz="2400" b="1">
                <a:solidFill>
                  <a:srgbClr val="FF9900"/>
                </a:solidFill>
                <a:effectLst/>
                <a:cs typeface="Zar" pitchFamily="2" charset="0"/>
              </a:rPr>
              <a:t>روشهاي دوگانة يادگيري </a:t>
            </a:r>
            <a:endParaRPr lang="en-US" altLang="en-US" sz="2400" b="1">
              <a:solidFill>
                <a:srgbClr val="FF9900"/>
              </a:solidFill>
              <a:effectLst/>
              <a:cs typeface="Zar" pitchFamily="2" charset="0"/>
            </a:endParaRPr>
          </a:p>
          <a:p>
            <a:pPr algn="just" rtl="1">
              <a:lnSpc>
                <a:spcPct val="150000"/>
              </a:lnSpc>
              <a:buFontTx/>
              <a:buNone/>
            </a:pPr>
            <a:r>
              <a:rPr lang="fa-IR" altLang="en-US" sz="2400" b="1">
                <a:effectLst/>
                <a:cs typeface="Zar" pitchFamily="2" charset="0"/>
              </a:rPr>
              <a:t>	</a:t>
            </a:r>
            <a:r>
              <a:rPr lang="en-US" altLang="en-US" sz="2400" b="1">
                <a:effectLst/>
                <a:cs typeface="Zar" pitchFamily="2" charset="0"/>
              </a:rPr>
              <a:t> </a:t>
            </a:r>
            <a:r>
              <a:rPr lang="ar-SA" altLang="en-US" sz="2400" b="1">
                <a:effectLst/>
                <a:cs typeface="Zar" pitchFamily="2" charset="0"/>
              </a:rPr>
              <a:t>براى پذيرفتن هرگونه انديشه يا نظرى دو روش وجود دارد: روش اقتدارى و روش علمى. در</a:t>
            </a:r>
            <a:r>
              <a:rPr lang="en-US" altLang="en-US" sz="2400" b="1">
                <a:effectLst/>
                <a:cs typeface="Zar" pitchFamily="2" charset="0"/>
              </a:rPr>
              <a:t>  </a:t>
            </a:r>
            <a:r>
              <a:rPr lang="ar-SA" altLang="en-US" sz="2400" b="1">
                <a:effectLst/>
                <a:cs typeface="Zar" pitchFamily="2" charset="0"/>
              </a:rPr>
              <a:t>روش اقتدارى فرد به صرف اينكه به مقامات يا مراجع خاصى عقيده دارد نظر آنان را بى چون و چرا، همچون يك حقيقت مسلم مى‏پذيرد؛ اما در روش علمى مى‏كوشد تا در نتيجه پژوهشهاى خود يا پژوهشهاى تحقق يافته ديگران به واقعيات دست يابد</a:t>
            </a:r>
            <a:r>
              <a:rPr lang="en-US" altLang="en-US" sz="2400" b="1">
                <a:effectLst/>
                <a:cs typeface="Zar" pitchFamily="2" charset="0"/>
              </a:rPr>
              <a:t>.</a:t>
            </a:r>
          </a:p>
        </p:txBody>
      </p:sp>
      <p:sp>
        <p:nvSpPr>
          <p:cNvPr id="102403" name="Text Box 3">
            <a:extLst>
              <a:ext uri="{FF2B5EF4-FFF2-40B4-BE49-F238E27FC236}">
                <a16:creationId xmlns:a16="http://schemas.microsoft.com/office/drawing/2014/main" id="{D2432809-2986-4A7E-99D7-D5037604C09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Text Box 2">
            <a:extLst>
              <a:ext uri="{FF2B5EF4-FFF2-40B4-BE49-F238E27FC236}">
                <a16:creationId xmlns:a16="http://schemas.microsoft.com/office/drawing/2014/main" id="{A67C4354-5A7B-4D2C-B51C-DB5E29FEEEF8}"/>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چهاردهم:</a:t>
            </a:r>
            <a:r>
              <a:rPr lang="fa-IR" altLang="en-US" sz="2400" b="1">
                <a:solidFill>
                  <a:schemeClr val="tx1"/>
                </a:solidFill>
                <a:effectLst/>
                <a:latin typeface="Times New Roman" panose="02020603050405020304" pitchFamily="18" charset="0"/>
                <a:cs typeface="Zar" pitchFamily="2" charset="0"/>
              </a:rPr>
              <a:t> نظرية شناخت اجتماعي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49891" name="Text Box 3">
            <a:extLst>
              <a:ext uri="{FF2B5EF4-FFF2-40B4-BE49-F238E27FC236}">
                <a16:creationId xmlns:a16="http://schemas.microsoft.com/office/drawing/2014/main" id="{10C44545-0AFE-42C0-B799-02852F186027}"/>
              </a:ext>
            </a:extLst>
          </p:cNvPr>
          <p:cNvSpPr txBox="1">
            <a:spLocks noChangeArrowheads="1"/>
          </p:cNvSpPr>
          <p:nvPr/>
        </p:nvSpPr>
        <p:spPr bwMode="auto">
          <a:xfrm>
            <a:off x="2057400" y="2590800"/>
            <a:ext cx="5257800" cy="677863"/>
          </a:xfrm>
          <a:prstGeom prst="rect">
            <a:avLst/>
          </a:prstGeom>
          <a:gradFill rotWithShape="1">
            <a:gsLst>
              <a:gs pos="0">
                <a:srgbClr val="990099"/>
              </a:gs>
              <a:gs pos="100000">
                <a:srgbClr val="990099">
                  <a:gamma/>
                  <a:shade val="46275"/>
                  <a:invGamma/>
                </a:srgbClr>
              </a:gs>
            </a:gsLst>
            <a:path path="shape">
              <a:fillToRect l="50000" t="50000" r="50000" b="50000"/>
            </a:path>
          </a:gra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1. بازداري و آزادي اختيار </a:t>
            </a:r>
          </a:p>
        </p:txBody>
      </p:sp>
      <p:sp>
        <p:nvSpPr>
          <p:cNvPr id="549892" name="Text Box 4">
            <a:extLst>
              <a:ext uri="{FF2B5EF4-FFF2-40B4-BE49-F238E27FC236}">
                <a16:creationId xmlns:a16="http://schemas.microsoft.com/office/drawing/2014/main" id="{07C008FB-AC4E-407E-B30D-5D92117520A2}"/>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كاركردهاي الگوبرداري</a:t>
            </a:r>
            <a:endParaRPr lang="en-US" altLang="en-US" i="1"/>
          </a:p>
        </p:txBody>
      </p:sp>
      <p:sp>
        <p:nvSpPr>
          <p:cNvPr id="549894" name="Text Box 6">
            <a:extLst>
              <a:ext uri="{FF2B5EF4-FFF2-40B4-BE49-F238E27FC236}">
                <a16:creationId xmlns:a16="http://schemas.microsoft.com/office/drawing/2014/main" id="{19A05A30-08F6-4513-8BD8-B19F54B5E176}"/>
              </a:ext>
            </a:extLst>
          </p:cNvPr>
          <p:cNvSpPr txBox="1">
            <a:spLocks noChangeArrowheads="1"/>
          </p:cNvSpPr>
          <p:nvPr/>
        </p:nvSpPr>
        <p:spPr bwMode="auto">
          <a:xfrm>
            <a:off x="2057400" y="3581400"/>
            <a:ext cx="5257800" cy="677863"/>
          </a:xfrm>
          <a:prstGeom prst="rect">
            <a:avLst/>
          </a:prstGeom>
          <a:gradFill rotWithShape="1">
            <a:gsLst>
              <a:gs pos="0">
                <a:srgbClr val="990099"/>
              </a:gs>
              <a:gs pos="100000">
                <a:srgbClr val="990099">
                  <a:gamma/>
                  <a:shade val="46275"/>
                  <a:invGamma/>
                </a:srgbClr>
              </a:gs>
            </a:gsLst>
            <a:path path="shape">
              <a:fillToRect l="50000" t="50000" r="50000" b="50000"/>
            </a:path>
          </a:gra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2. تسهيل پاسخ </a:t>
            </a:r>
          </a:p>
        </p:txBody>
      </p:sp>
      <p:sp>
        <p:nvSpPr>
          <p:cNvPr id="549895" name="Text Box 7">
            <a:extLst>
              <a:ext uri="{FF2B5EF4-FFF2-40B4-BE49-F238E27FC236}">
                <a16:creationId xmlns:a16="http://schemas.microsoft.com/office/drawing/2014/main" id="{B575468D-1D10-457E-A60A-8C137E0C6317}"/>
              </a:ext>
            </a:extLst>
          </p:cNvPr>
          <p:cNvSpPr txBox="1">
            <a:spLocks noChangeArrowheads="1"/>
          </p:cNvSpPr>
          <p:nvPr/>
        </p:nvSpPr>
        <p:spPr bwMode="auto">
          <a:xfrm>
            <a:off x="304800" y="4572000"/>
            <a:ext cx="7010400" cy="1773238"/>
          </a:xfrm>
          <a:prstGeom prst="rect">
            <a:avLst/>
          </a:prstGeom>
          <a:gradFill rotWithShape="1">
            <a:gsLst>
              <a:gs pos="0">
                <a:srgbClr val="990099"/>
              </a:gs>
              <a:gs pos="100000">
                <a:srgbClr val="990099">
                  <a:gamma/>
                  <a:shade val="46275"/>
                  <a:invGamma/>
                </a:srgbClr>
              </a:gs>
            </a:gsLst>
            <a:path path="shape">
              <a:fillToRect l="50000" t="50000" r="50000" b="50000"/>
            </a:path>
          </a:gradFill>
          <a:ln w="38100">
            <a:solidFill>
              <a:srgbClr val="660066"/>
            </a:solidFill>
            <a:miter lim="800000"/>
            <a:headEnd/>
            <a:tailEnd/>
          </a:ln>
          <a:effectLst>
            <a:outerShdw dist="132592" dir="20598045" algn="ctr" rotWithShape="0">
              <a:schemeClr val="bg2"/>
            </a:outerShdw>
          </a:effectLst>
        </p:spPr>
        <p:txBody>
          <a:bodyPr>
            <a:spAutoFit/>
          </a:bodyPr>
          <a:lstStyle/>
          <a:p>
            <a:pPr algn="just" rtl="1">
              <a:lnSpc>
                <a:spcPct val="150000"/>
              </a:lnSpc>
            </a:pPr>
            <a:r>
              <a:rPr lang="fa-IR" altLang="en-US" i="1"/>
              <a:t>3. يادگيري مشاهده اي</a:t>
            </a:r>
          </a:p>
          <a:p>
            <a:pPr algn="just" rtl="1">
              <a:lnSpc>
                <a:spcPct val="150000"/>
              </a:lnSpc>
            </a:pPr>
            <a:r>
              <a:rPr lang="fa-IR" altLang="en-US" i="1"/>
              <a:t>الف - توجه    			       ب – نگهداري يا حفظ</a:t>
            </a:r>
          </a:p>
          <a:p>
            <a:pPr algn="just" rtl="1">
              <a:lnSpc>
                <a:spcPct val="150000"/>
              </a:lnSpc>
            </a:pPr>
            <a:r>
              <a:rPr lang="fa-IR" altLang="en-US" i="1"/>
              <a:t>ج- تبديل مفاهيم به رفتار نمايان           د – انگيزش  </a:t>
            </a:r>
          </a:p>
        </p:txBody>
      </p:sp>
    </p:spTree>
  </p:cSld>
  <p:clrMapOvr>
    <a:masterClrMapping/>
  </p:clrMapOvr>
  <p:transition spd="slow"/>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a:extLst>
              <a:ext uri="{FF2B5EF4-FFF2-40B4-BE49-F238E27FC236}">
                <a16:creationId xmlns:a16="http://schemas.microsoft.com/office/drawing/2014/main" id="{69B6DC6E-E21A-4811-BAC4-0AC9F63A368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پانزدهم:</a:t>
            </a:r>
            <a:r>
              <a:rPr lang="fa-IR" altLang="en-US" sz="2400" b="1">
                <a:solidFill>
                  <a:schemeClr val="tx1"/>
                </a:solidFill>
                <a:effectLst/>
                <a:latin typeface="Times New Roman" panose="02020603050405020304" pitchFamily="18" charset="0"/>
                <a:cs typeface="Zar" pitchFamily="2" charset="0"/>
              </a:rPr>
              <a:t> اختلالهاي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53987" name="Text Box 3">
            <a:extLst>
              <a:ext uri="{FF2B5EF4-FFF2-40B4-BE49-F238E27FC236}">
                <a16:creationId xmlns:a16="http://schemas.microsoft.com/office/drawing/2014/main" id="{C000B806-7AF0-4441-B1A8-599D96CD9F82}"/>
              </a:ext>
            </a:extLst>
          </p:cNvPr>
          <p:cNvSpPr txBox="1">
            <a:spLocks noChangeArrowheads="1"/>
          </p:cNvSpPr>
          <p:nvPr/>
        </p:nvSpPr>
        <p:spPr bwMode="auto">
          <a:xfrm>
            <a:off x="990600" y="2819400"/>
            <a:ext cx="6096000" cy="2320925"/>
          </a:xfrm>
          <a:prstGeom prst="rect">
            <a:avLst/>
          </a:prstGeom>
          <a:gradFill rotWithShape="1">
            <a:gsLst>
              <a:gs pos="0">
                <a:srgbClr val="FF3300"/>
              </a:gs>
              <a:gs pos="100000">
                <a:srgbClr val="FF3300">
                  <a:gamma/>
                  <a:shade val="46275"/>
                  <a:invGamma/>
                </a:srgbClr>
              </a:gs>
            </a:gsLst>
            <a:path path="rect">
              <a:fillToRect r="100000" b="100000"/>
            </a:path>
          </a:gra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132592" dir="20598045" algn="ctr" rotWithShape="0">
                    <a:schemeClr val="bg2"/>
                  </a:outerShdw>
                </a:effectLst>
              </a14:hiddenEffects>
            </a:ext>
          </a:extLst>
        </p:spPr>
        <p:txBody>
          <a:bodyPr>
            <a:spAutoFit/>
            <a:flatTx/>
          </a:bodyPr>
          <a:lstStyle/>
          <a:p>
            <a:pPr algn="just" rtl="1">
              <a:lnSpc>
                <a:spcPct val="150000"/>
              </a:lnSpc>
            </a:pPr>
            <a:r>
              <a:rPr lang="fa-IR" altLang="en-US" i="1"/>
              <a:t>امروزه روان شناسان اختلالهاي و ناتوانيهاي يادگيري را در قالب رفتار كودكان استثنايي مورد بحث و بررسي قرار مي دهند. در واقع همة كودكان به نحوي با يكديگر تفاوت دارند، </a:t>
            </a:r>
          </a:p>
        </p:txBody>
      </p:sp>
    </p:spTree>
  </p:cSld>
  <p:clrMapOvr>
    <a:masterClrMapping/>
  </p:clrMapOvr>
  <p:transition spd="slow"/>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ext Box 2">
            <a:extLst>
              <a:ext uri="{FF2B5EF4-FFF2-40B4-BE49-F238E27FC236}">
                <a16:creationId xmlns:a16="http://schemas.microsoft.com/office/drawing/2014/main" id="{D4A14CC4-933E-478A-94B4-56F8C7B54FE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پانزدهم:</a:t>
            </a:r>
            <a:r>
              <a:rPr lang="fa-IR" altLang="en-US" sz="2400" b="1">
                <a:solidFill>
                  <a:schemeClr val="tx1"/>
                </a:solidFill>
                <a:effectLst/>
                <a:latin typeface="Times New Roman" panose="02020603050405020304" pitchFamily="18" charset="0"/>
                <a:cs typeface="Zar" pitchFamily="2" charset="0"/>
              </a:rPr>
              <a:t> اختلالهاي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556035" name="Text Box 3">
            <a:extLst>
              <a:ext uri="{FF2B5EF4-FFF2-40B4-BE49-F238E27FC236}">
                <a16:creationId xmlns:a16="http://schemas.microsoft.com/office/drawing/2014/main" id="{FE576D89-ECF0-4D4D-90DF-AC1078CBA2E3}"/>
              </a:ext>
            </a:extLst>
          </p:cNvPr>
          <p:cNvSpPr txBox="1">
            <a:spLocks noChangeArrowheads="1"/>
          </p:cNvSpPr>
          <p:nvPr/>
        </p:nvSpPr>
        <p:spPr bwMode="auto">
          <a:xfrm>
            <a:off x="914400" y="2667000"/>
            <a:ext cx="6400800" cy="2868613"/>
          </a:xfrm>
          <a:prstGeom prst="rect">
            <a:avLst/>
          </a:prstGeom>
          <a:gradFill rotWithShape="1">
            <a:gsLst>
              <a:gs pos="0">
                <a:srgbClr val="FF3300"/>
              </a:gs>
              <a:gs pos="100000">
                <a:srgbClr val="FF3300">
                  <a:gamma/>
                  <a:shade val="46275"/>
                  <a:invGamma/>
                </a:srgbClr>
              </a:gs>
            </a:gsLst>
            <a:path path="rect">
              <a:fillToRect r="100000" b="100000"/>
            </a:path>
          </a:gra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132592" dir="20598045" algn="ctr" rotWithShape="0">
                    <a:schemeClr val="bg2"/>
                  </a:outerShdw>
                </a:effectLst>
              </a14:hiddenEffects>
            </a:ext>
          </a:extLst>
        </p:spPr>
        <p:txBody>
          <a:bodyPr>
            <a:spAutoFit/>
            <a:flatTx/>
          </a:bodyPr>
          <a:lstStyle/>
          <a:p>
            <a:pPr algn="just" rtl="1">
              <a:lnSpc>
                <a:spcPct val="150000"/>
              </a:lnSpc>
            </a:pPr>
            <a:r>
              <a:rPr lang="fa-IR" altLang="en-US" i="1"/>
              <a:t>اما استثنايي بودن در كار آموزش و پرورش به معناي آن است كه در نيروي ادراك، سخن گويي، نوشتن، گوش دادن، انديشيدن، استدلال كردن، حساب كردن و حركت و پويايي بعضي از شاگردان آشفتگيتها و نابسامانيهايي ديده مي شود كه بايد به رفع آنها پرداخت. </a:t>
            </a:r>
          </a:p>
        </p:txBody>
      </p:sp>
    </p:spTree>
  </p:cSld>
  <p:clrMapOvr>
    <a:masterClrMapping/>
  </p:clrMapOvr>
  <p:transition spd="slow"/>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a:extLst>
              <a:ext uri="{FF2B5EF4-FFF2-40B4-BE49-F238E27FC236}">
                <a16:creationId xmlns:a16="http://schemas.microsoft.com/office/drawing/2014/main" id="{310E43AC-607C-4727-B714-37EE6181D55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پانزدهم:</a:t>
            </a:r>
            <a:r>
              <a:rPr lang="fa-IR" altLang="en-US" sz="2400" b="1">
                <a:solidFill>
                  <a:schemeClr val="tx1"/>
                </a:solidFill>
                <a:effectLst/>
                <a:latin typeface="Times New Roman" panose="02020603050405020304" pitchFamily="18" charset="0"/>
                <a:cs typeface="Zar" pitchFamily="2" charset="0"/>
              </a:rPr>
              <a:t> اختلالهاي يادگيري</a:t>
            </a:r>
            <a:endParaRPr lang="en-US" altLang="en-US" sz="2400" b="1">
              <a:solidFill>
                <a:schemeClr val="tx1"/>
              </a:solidFill>
              <a:effectLst/>
              <a:latin typeface="Times New Roman" panose="02020603050405020304" pitchFamily="18" charset="0"/>
              <a:cs typeface="Zar" pitchFamily="2" charset="0"/>
            </a:endParaRPr>
          </a:p>
        </p:txBody>
      </p:sp>
      <p:sp>
        <p:nvSpPr>
          <p:cNvPr id="558084" name="Text Box 4">
            <a:extLst>
              <a:ext uri="{FF2B5EF4-FFF2-40B4-BE49-F238E27FC236}">
                <a16:creationId xmlns:a16="http://schemas.microsoft.com/office/drawing/2014/main" id="{36568D71-E8C3-46E6-AC2E-2C7F6AF33C06}"/>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1. عقب ماندگان ذهني </a:t>
            </a:r>
            <a:endParaRPr lang="en-US" altLang="en-US" i="1"/>
          </a:p>
        </p:txBody>
      </p:sp>
      <p:sp>
        <p:nvSpPr>
          <p:cNvPr id="558087" name="Text Box 7">
            <a:extLst>
              <a:ext uri="{FF2B5EF4-FFF2-40B4-BE49-F238E27FC236}">
                <a16:creationId xmlns:a16="http://schemas.microsoft.com/office/drawing/2014/main" id="{E96749FE-9D87-43D3-B368-E408D28BD784}"/>
              </a:ext>
            </a:extLst>
          </p:cNvPr>
          <p:cNvSpPr txBox="1">
            <a:spLocks noChangeArrowheads="1"/>
          </p:cNvSpPr>
          <p:nvPr/>
        </p:nvSpPr>
        <p:spPr bwMode="auto">
          <a:xfrm>
            <a:off x="1524000" y="44196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چارت </a:t>
            </a:r>
            <a:endParaRPr lang="en-US" altLang="en-US"/>
          </a:p>
        </p:txBody>
      </p:sp>
      <p:sp>
        <p:nvSpPr>
          <p:cNvPr id="558088" name="Text Box 8">
            <a:extLst>
              <a:ext uri="{FF2B5EF4-FFF2-40B4-BE49-F238E27FC236}">
                <a16:creationId xmlns:a16="http://schemas.microsoft.com/office/drawing/2014/main" id="{92CC1D4B-F37A-46F8-A004-D72E59D88134}"/>
              </a:ext>
            </a:extLst>
          </p:cNvPr>
          <p:cNvSpPr txBox="1">
            <a:spLocks noChangeArrowheads="1"/>
          </p:cNvSpPr>
          <p:nvPr/>
        </p:nvSpPr>
        <p:spPr bwMode="auto">
          <a:xfrm>
            <a:off x="762000" y="2362200"/>
            <a:ext cx="6400800" cy="174466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اكثر عقب ماندگان تحصيلي به نحوي داراي مسائل يادگيري هستند و معلمان بيشتر با عقب ماندگان تحصيلي سروكارد دارند تا با انواع ديگر آنان </a:t>
            </a:r>
            <a:endParaRPr lang="en-US" altLang="en-US" i="1"/>
          </a:p>
        </p:txBody>
      </p:sp>
    </p:spTree>
  </p:cSld>
  <p:clrMapOvr>
    <a:masterClrMapping/>
  </p:clrMapOvr>
  <p:transition spd="slow"/>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 Box 2">
            <a:extLst>
              <a:ext uri="{FF2B5EF4-FFF2-40B4-BE49-F238E27FC236}">
                <a16:creationId xmlns:a16="http://schemas.microsoft.com/office/drawing/2014/main" id="{8FE11DDD-DA5C-4EF9-91B5-72B3C4A5E8D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پانزدهم:</a:t>
            </a:r>
            <a:r>
              <a:rPr lang="fa-IR" altLang="en-US" sz="2400" b="1">
                <a:solidFill>
                  <a:schemeClr val="tx1"/>
                </a:solidFill>
                <a:effectLst/>
                <a:latin typeface="Times New Roman" panose="02020603050405020304" pitchFamily="18" charset="0"/>
                <a:cs typeface="Zar" pitchFamily="2" charset="0"/>
              </a:rPr>
              <a:t> اختلالهاي يادگيري</a:t>
            </a:r>
            <a:endParaRPr lang="en-US" altLang="en-US" sz="2400" b="1">
              <a:solidFill>
                <a:schemeClr val="tx1"/>
              </a:solidFill>
              <a:effectLst/>
              <a:latin typeface="Times New Roman" panose="02020603050405020304" pitchFamily="18" charset="0"/>
              <a:cs typeface="Zar" pitchFamily="2" charset="0"/>
            </a:endParaRPr>
          </a:p>
        </p:txBody>
      </p:sp>
      <p:sp>
        <p:nvSpPr>
          <p:cNvPr id="563203" name="Text Box 3">
            <a:extLst>
              <a:ext uri="{FF2B5EF4-FFF2-40B4-BE49-F238E27FC236}">
                <a16:creationId xmlns:a16="http://schemas.microsoft.com/office/drawing/2014/main" id="{2966B18F-266B-4D2F-9D26-24B8B98AF714}"/>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1. عقب ماندگان ذهني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63205" name="Text Box 5">
            <a:extLst>
              <a:ext uri="{FF2B5EF4-FFF2-40B4-BE49-F238E27FC236}">
                <a16:creationId xmlns:a16="http://schemas.microsoft.com/office/drawing/2014/main" id="{B4B159A1-1749-4E89-ABA0-4D4557B8EE5A}"/>
              </a:ext>
            </a:extLst>
          </p:cNvPr>
          <p:cNvSpPr txBox="1">
            <a:spLocks noChangeArrowheads="1"/>
          </p:cNvSpPr>
          <p:nvPr/>
        </p:nvSpPr>
        <p:spPr bwMode="auto">
          <a:xfrm>
            <a:off x="762000" y="2362200"/>
            <a:ext cx="6477000" cy="3387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تشخيص ميان آموزش پذير و تربيت پذير داراي اهميت است. برنامه هاي درسي براي آموزش پذيرها بيشتر به مهارت هاي تحصيلي و علمي توجه دارد، در صورتي كه براي تربيت پذيرها به خود ياري، مهارتهاي حرفه اي، مانند راندن اتوبوس و آموختن علايم رانندگي، باغباني، نظافت و امور كارگري تاكيد مي ورزد. </a:t>
            </a:r>
            <a:endParaRPr lang="en-US" altLang="en-US" i="1"/>
          </a:p>
        </p:txBody>
      </p:sp>
    </p:spTree>
  </p:cSld>
  <p:clrMapOvr>
    <a:masterClrMapping/>
  </p:clrMapOvr>
  <p:transition spd="slow"/>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a:extLst>
              <a:ext uri="{FF2B5EF4-FFF2-40B4-BE49-F238E27FC236}">
                <a16:creationId xmlns:a16="http://schemas.microsoft.com/office/drawing/2014/main" id="{E2CD74A9-5359-4E59-8F94-13A14A9872A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پانزدهم:</a:t>
            </a:r>
            <a:r>
              <a:rPr lang="fa-IR" altLang="en-US" sz="2400" b="1">
                <a:solidFill>
                  <a:schemeClr val="tx1"/>
                </a:solidFill>
                <a:effectLst/>
                <a:latin typeface="Times New Roman" panose="02020603050405020304" pitchFamily="18" charset="0"/>
                <a:cs typeface="Zar" pitchFamily="2" charset="0"/>
              </a:rPr>
              <a:t> اختلالهاي يادگيري</a:t>
            </a:r>
            <a:endParaRPr lang="en-US" altLang="en-US" sz="2400" b="1">
              <a:solidFill>
                <a:schemeClr val="tx1"/>
              </a:solidFill>
              <a:effectLst/>
              <a:latin typeface="Times New Roman" panose="02020603050405020304" pitchFamily="18" charset="0"/>
              <a:cs typeface="Zar" pitchFamily="2" charset="0"/>
            </a:endParaRPr>
          </a:p>
        </p:txBody>
      </p:sp>
      <p:sp>
        <p:nvSpPr>
          <p:cNvPr id="565251" name="Text Box 3">
            <a:extLst>
              <a:ext uri="{FF2B5EF4-FFF2-40B4-BE49-F238E27FC236}">
                <a16:creationId xmlns:a16="http://schemas.microsoft.com/office/drawing/2014/main" id="{25F0C54F-EF3D-4653-8D20-A01A35A6E77D}"/>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1. عقب ماندگان ذهني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65252" name="Text Box 4">
            <a:extLst>
              <a:ext uri="{FF2B5EF4-FFF2-40B4-BE49-F238E27FC236}">
                <a16:creationId xmlns:a16="http://schemas.microsoft.com/office/drawing/2014/main" id="{62BB5B01-B6DE-4AF1-B328-B0ECCFB3DCB9}"/>
              </a:ext>
            </a:extLst>
          </p:cNvPr>
          <p:cNvSpPr txBox="1">
            <a:spLocks noChangeArrowheads="1"/>
          </p:cNvSpPr>
          <p:nvPr/>
        </p:nvSpPr>
        <p:spPr bwMode="auto">
          <a:xfrm>
            <a:off x="838200" y="2438400"/>
            <a:ext cx="6477000" cy="4683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lnSpc>
                <a:spcPct val="150000"/>
              </a:lnSpc>
              <a:spcBef>
                <a:spcPct val="50000"/>
              </a:spcBef>
            </a:pPr>
            <a:r>
              <a:rPr lang="fa-IR" altLang="en-US" sz="1600" i="1"/>
              <a:t>جدول 15-2 نقل از هالاهان و كافمن، 1982 صفحة 43</a:t>
            </a:r>
            <a:endParaRPr lang="en-US" altLang="en-US" sz="1600" i="1"/>
          </a:p>
        </p:txBody>
      </p:sp>
      <p:sp>
        <p:nvSpPr>
          <p:cNvPr id="565253" name="Text Box 5">
            <a:extLst>
              <a:ext uri="{FF2B5EF4-FFF2-40B4-BE49-F238E27FC236}">
                <a16:creationId xmlns:a16="http://schemas.microsoft.com/office/drawing/2014/main" id="{A1AD7146-A12D-4106-8BBE-5F67FAB7C1EF}"/>
              </a:ext>
            </a:extLst>
          </p:cNvPr>
          <p:cNvSpPr txBox="1">
            <a:spLocks noChangeArrowheads="1"/>
          </p:cNvSpPr>
          <p:nvPr/>
        </p:nvSpPr>
        <p:spPr bwMode="auto">
          <a:xfrm>
            <a:off x="838200" y="2971800"/>
            <a:ext cx="6477000" cy="46831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lnSpc>
                <a:spcPct val="150000"/>
              </a:lnSpc>
              <a:spcBef>
                <a:spcPct val="50000"/>
              </a:spcBef>
            </a:pPr>
            <a:r>
              <a:rPr lang="fa-IR" altLang="en-US" sz="1600" i="1"/>
              <a:t>هوشبهر</a:t>
            </a:r>
            <a:endParaRPr lang="en-US" altLang="en-US" sz="1600" i="1"/>
          </a:p>
        </p:txBody>
      </p:sp>
      <p:sp>
        <p:nvSpPr>
          <p:cNvPr id="565254" name="Text Box 6">
            <a:extLst>
              <a:ext uri="{FF2B5EF4-FFF2-40B4-BE49-F238E27FC236}">
                <a16:creationId xmlns:a16="http://schemas.microsoft.com/office/drawing/2014/main" id="{C9BA9BAC-33F1-41BD-A261-728730877495}"/>
              </a:ext>
            </a:extLst>
          </p:cNvPr>
          <p:cNvSpPr txBox="1">
            <a:spLocks noChangeArrowheads="1"/>
          </p:cNvSpPr>
          <p:nvPr/>
        </p:nvSpPr>
        <p:spPr bwMode="auto">
          <a:xfrm>
            <a:off x="838200" y="3429000"/>
            <a:ext cx="6477000" cy="46831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spcBef>
                <a:spcPct val="50000"/>
              </a:spcBef>
            </a:pPr>
            <a:r>
              <a:rPr lang="fa-IR" altLang="en-US" sz="1600" i="1"/>
              <a:t>100،95،90،85،80،75،70،65،60،55،50،45،40،35،30،25،20،15،10،5 </a:t>
            </a:r>
            <a:endParaRPr lang="en-US" altLang="en-US" sz="1600" i="1"/>
          </a:p>
        </p:txBody>
      </p:sp>
      <p:sp>
        <p:nvSpPr>
          <p:cNvPr id="565255" name="Text Box 7">
            <a:extLst>
              <a:ext uri="{FF2B5EF4-FFF2-40B4-BE49-F238E27FC236}">
                <a16:creationId xmlns:a16="http://schemas.microsoft.com/office/drawing/2014/main" id="{AF1DF0EB-88AD-498B-A775-78F0FBBFF7A0}"/>
              </a:ext>
            </a:extLst>
          </p:cNvPr>
          <p:cNvSpPr txBox="1">
            <a:spLocks noChangeArrowheads="1"/>
          </p:cNvSpPr>
          <p:nvPr/>
        </p:nvSpPr>
        <p:spPr bwMode="auto">
          <a:xfrm>
            <a:off x="838200" y="3886200"/>
            <a:ext cx="6477000" cy="46831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spcBef>
                <a:spcPct val="50000"/>
              </a:spcBef>
            </a:pPr>
            <a:r>
              <a:rPr lang="fa-IR" altLang="en-US" sz="1600" i="1"/>
              <a:t>عميق                     شديد                      معتدل                  ملايم                                                                                                                                </a:t>
            </a:r>
            <a:endParaRPr lang="en-US" altLang="en-US" sz="1600" i="1"/>
          </a:p>
        </p:txBody>
      </p:sp>
      <p:sp>
        <p:nvSpPr>
          <p:cNvPr id="565259" name="Line 11">
            <a:extLst>
              <a:ext uri="{FF2B5EF4-FFF2-40B4-BE49-F238E27FC236}">
                <a16:creationId xmlns:a16="http://schemas.microsoft.com/office/drawing/2014/main" id="{802B0333-02B6-4715-ABB4-7D9D1E4BFBD2}"/>
              </a:ext>
            </a:extLst>
          </p:cNvPr>
          <p:cNvSpPr>
            <a:spLocks noChangeShapeType="1"/>
          </p:cNvSpPr>
          <p:nvPr/>
        </p:nvSpPr>
        <p:spPr bwMode="auto">
          <a:xfrm>
            <a:off x="6400800" y="3886200"/>
            <a:ext cx="0" cy="4572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5260" name="Line 12">
            <a:extLst>
              <a:ext uri="{FF2B5EF4-FFF2-40B4-BE49-F238E27FC236}">
                <a16:creationId xmlns:a16="http://schemas.microsoft.com/office/drawing/2014/main" id="{80113A32-3C30-4FED-9B74-06DBC2A5B41C}"/>
              </a:ext>
            </a:extLst>
          </p:cNvPr>
          <p:cNvSpPr>
            <a:spLocks noChangeShapeType="1"/>
          </p:cNvSpPr>
          <p:nvPr/>
        </p:nvSpPr>
        <p:spPr bwMode="auto">
          <a:xfrm>
            <a:off x="4953000" y="3886200"/>
            <a:ext cx="0" cy="4572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5261" name="Line 13">
            <a:extLst>
              <a:ext uri="{FF2B5EF4-FFF2-40B4-BE49-F238E27FC236}">
                <a16:creationId xmlns:a16="http://schemas.microsoft.com/office/drawing/2014/main" id="{88EA8DD8-08A6-4EB9-B143-7F33272BE0A4}"/>
              </a:ext>
            </a:extLst>
          </p:cNvPr>
          <p:cNvSpPr>
            <a:spLocks noChangeShapeType="1"/>
          </p:cNvSpPr>
          <p:nvPr/>
        </p:nvSpPr>
        <p:spPr bwMode="auto">
          <a:xfrm>
            <a:off x="3657600" y="3886200"/>
            <a:ext cx="0" cy="4572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5262" name="Line 14">
            <a:extLst>
              <a:ext uri="{FF2B5EF4-FFF2-40B4-BE49-F238E27FC236}">
                <a16:creationId xmlns:a16="http://schemas.microsoft.com/office/drawing/2014/main" id="{54BB595B-B8C9-482E-931F-68AAFE553310}"/>
              </a:ext>
            </a:extLst>
          </p:cNvPr>
          <p:cNvSpPr>
            <a:spLocks noChangeShapeType="1"/>
          </p:cNvSpPr>
          <p:nvPr/>
        </p:nvSpPr>
        <p:spPr bwMode="auto">
          <a:xfrm>
            <a:off x="2286000" y="3886200"/>
            <a:ext cx="0" cy="4572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5263" name="Text Box 15">
            <a:extLst>
              <a:ext uri="{FF2B5EF4-FFF2-40B4-BE49-F238E27FC236}">
                <a16:creationId xmlns:a16="http://schemas.microsoft.com/office/drawing/2014/main" id="{CE668BA6-6189-4991-A28A-2B64922C4C75}"/>
              </a:ext>
            </a:extLst>
          </p:cNvPr>
          <p:cNvSpPr txBox="1">
            <a:spLocks noChangeArrowheads="1"/>
          </p:cNvSpPr>
          <p:nvPr/>
        </p:nvSpPr>
        <p:spPr bwMode="auto">
          <a:xfrm>
            <a:off x="838200" y="4343400"/>
            <a:ext cx="6477000" cy="95726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spcBef>
                <a:spcPct val="50000"/>
              </a:spcBef>
            </a:pPr>
            <a:r>
              <a:rPr lang="fa-IR" altLang="en-US" sz="1600" i="1"/>
              <a:t>عقب ماندة                  تربيت پذير                 آموزش ملايم             </a:t>
            </a:r>
          </a:p>
          <a:p>
            <a:pPr rtl="1">
              <a:lnSpc>
                <a:spcPct val="150000"/>
              </a:lnSpc>
              <a:spcBef>
                <a:spcPct val="50000"/>
              </a:spcBef>
            </a:pPr>
            <a:r>
              <a:rPr lang="fa-IR" altLang="en-US" sz="1600" i="1"/>
              <a:t>شديد و عميق</a:t>
            </a:r>
            <a:endParaRPr lang="en-US" altLang="en-US" sz="1600" i="1"/>
          </a:p>
        </p:txBody>
      </p:sp>
      <p:sp>
        <p:nvSpPr>
          <p:cNvPr id="565265" name="Line 17">
            <a:extLst>
              <a:ext uri="{FF2B5EF4-FFF2-40B4-BE49-F238E27FC236}">
                <a16:creationId xmlns:a16="http://schemas.microsoft.com/office/drawing/2014/main" id="{D1A9FF54-7A76-4B08-8748-66EEE80BECB0}"/>
              </a:ext>
            </a:extLst>
          </p:cNvPr>
          <p:cNvSpPr>
            <a:spLocks noChangeShapeType="1"/>
          </p:cNvSpPr>
          <p:nvPr/>
        </p:nvSpPr>
        <p:spPr bwMode="auto">
          <a:xfrm>
            <a:off x="5943600" y="4343400"/>
            <a:ext cx="0" cy="9144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5266" name="Line 18">
            <a:extLst>
              <a:ext uri="{FF2B5EF4-FFF2-40B4-BE49-F238E27FC236}">
                <a16:creationId xmlns:a16="http://schemas.microsoft.com/office/drawing/2014/main" id="{851268E6-FDC5-4270-9A5D-9111700311E7}"/>
              </a:ext>
            </a:extLst>
          </p:cNvPr>
          <p:cNvSpPr>
            <a:spLocks noChangeShapeType="1"/>
          </p:cNvSpPr>
          <p:nvPr/>
        </p:nvSpPr>
        <p:spPr bwMode="auto">
          <a:xfrm>
            <a:off x="4419600" y="4343400"/>
            <a:ext cx="0" cy="9144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5267" name="Line 19">
            <a:extLst>
              <a:ext uri="{FF2B5EF4-FFF2-40B4-BE49-F238E27FC236}">
                <a16:creationId xmlns:a16="http://schemas.microsoft.com/office/drawing/2014/main" id="{635B99D7-E2A2-434F-AD34-C3BBA8E7DE50}"/>
              </a:ext>
            </a:extLst>
          </p:cNvPr>
          <p:cNvSpPr>
            <a:spLocks noChangeShapeType="1"/>
          </p:cNvSpPr>
          <p:nvPr/>
        </p:nvSpPr>
        <p:spPr bwMode="auto">
          <a:xfrm>
            <a:off x="2286000" y="4343400"/>
            <a:ext cx="0" cy="9144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ext Box 2">
            <a:extLst>
              <a:ext uri="{FF2B5EF4-FFF2-40B4-BE49-F238E27FC236}">
                <a16:creationId xmlns:a16="http://schemas.microsoft.com/office/drawing/2014/main" id="{6353E378-565F-4E4F-B94C-D80021287429}"/>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پانزدهم:</a:t>
            </a:r>
            <a:r>
              <a:rPr lang="fa-IR" altLang="en-US" sz="2400" b="1">
                <a:solidFill>
                  <a:schemeClr val="tx1"/>
                </a:solidFill>
                <a:effectLst/>
                <a:latin typeface="Times New Roman" panose="02020603050405020304" pitchFamily="18" charset="0"/>
                <a:cs typeface="Zar" pitchFamily="2" charset="0"/>
              </a:rPr>
              <a:t> اختلالهاي يادگيري</a:t>
            </a:r>
            <a:endParaRPr lang="en-US" altLang="en-US" sz="2400" b="1">
              <a:solidFill>
                <a:schemeClr val="tx1"/>
              </a:solidFill>
              <a:effectLst/>
              <a:latin typeface="Times New Roman" panose="02020603050405020304" pitchFamily="18" charset="0"/>
              <a:cs typeface="Zar" pitchFamily="2" charset="0"/>
            </a:endParaRPr>
          </a:p>
        </p:txBody>
      </p:sp>
      <p:sp>
        <p:nvSpPr>
          <p:cNvPr id="569347" name="Text Box 3">
            <a:extLst>
              <a:ext uri="{FF2B5EF4-FFF2-40B4-BE49-F238E27FC236}">
                <a16:creationId xmlns:a16="http://schemas.microsoft.com/office/drawing/2014/main" id="{90FF098F-930A-4622-8A13-9C9F69C74355}"/>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1. عقب ماندگان ذهني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69348" name="Text Box 4">
            <a:extLst>
              <a:ext uri="{FF2B5EF4-FFF2-40B4-BE49-F238E27FC236}">
                <a16:creationId xmlns:a16="http://schemas.microsoft.com/office/drawing/2014/main" id="{66E82670-7319-4CAD-80B6-16D3453E55C2}"/>
              </a:ext>
            </a:extLst>
          </p:cNvPr>
          <p:cNvSpPr txBox="1">
            <a:spLocks noChangeArrowheads="1"/>
          </p:cNvSpPr>
          <p:nvPr/>
        </p:nvSpPr>
        <p:spPr bwMode="auto">
          <a:xfrm>
            <a:off x="762000" y="2362200"/>
            <a:ext cx="6477000" cy="3454400"/>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عقب ماندگي ذهني علتهاي فراواني دارد. براي بسياري از شاگردان عقب ماندة ذهني نشانگان خاصي كه بيانگر عقب ماندگي آنها باشد در دست نيست. بعضيها به خانواده هاي عقب ماندة‌ هوشي تعلق دارند يا در محيطهايي رشد كرده اند كه از هرگونه انگيزش لازم براي موفقيتهاي تحصيلي محروم بوده اند. </a:t>
            </a:r>
            <a:endParaRPr lang="en-US" altLang="en-US" i="1"/>
          </a:p>
        </p:txBody>
      </p:sp>
    </p:spTree>
  </p:cSld>
  <p:clrMapOvr>
    <a:masterClrMapping/>
  </p:clrMapOvr>
  <p:transition spd="slow"/>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ext Box 2">
            <a:extLst>
              <a:ext uri="{FF2B5EF4-FFF2-40B4-BE49-F238E27FC236}">
                <a16:creationId xmlns:a16="http://schemas.microsoft.com/office/drawing/2014/main" id="{EF96D129-E56C-4BF6-B2AE-CDF4BF5AD2E8}"/>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پانزدهم:</a:t>
            </a:r>
            <a:r>
              <a:rPr lang="fa-IR" altLang="en-US" sz="2400" b="1">
                <a:solidFill>
                  <a:schemeClr val="tx1"/>
                </a:solidFill>
                <a:effectLst/>
                <a:latin typeface="Times New Roman" panose="02020603050405020304" pitchFamily="18" charset="0"/>
                <a:cs typeface="Zar" pitchFamily="2" charset="0"/>
              </a:rPr>
              <a:t> اختلالهاي يادگيري</a:t>
            </a:r>
            <a:endParaRPr lang="en-US" altLang="en-US" sz="2400" b="1">
              <a:solidFill>
                <a:schemeClr val="tx1"/>
              </a:solidFill>
              <a:effectLst/>
              <a:latin typeface="Times New Roman" panose="02020603050405020304" pitchFamily="18" charset="0"/>
              <a:cs typeface="Zar" pitchFamily="2" charset="0"/>
            </a:endParaRPr>
          </a:p>
        </p:txBody>
      </p:sp>
      <p:sp>
        <p:nvSpPr>
          <p:cNvPr id="571395" name="Text Box 3">
            <a:extLst>
              <a:ext uri="{FF2B5EF4-FFF2-40B4-BE49-F238E27FC236}">
                <a16:creationId xmlns:a16="http://schemas.microsoft.com/office/drawing/2014/main" id="{C2FD10D2-E535-4B12-8B00-61E1E13FB692}"/>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1. عقب ماندگان ذهني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71396" name="Text Box 4">
            <a:extLst>
              <a:ext uri="{FF2B5EF4-FFF2-40B4-BE49-F238E27FC236}">
                <a16:creationId xmlns:a16="http://schemas.microsoft.com/office/drawing/2014/main" id="{CA814734-96E7-4666-8037-15F251E28909}"/>
              </a:ext>
            </a:extLst>
          </p:cNvPr>
          <p:cNvSpPr txBox="1">
            <a:spLocks noChangeArrowheads="1"/>
          </p:cNvSpPr>
          <p:nvPr/>
        </p:nvSpPr>
        <p:spPr bwMode="auto">
          <a:xfrm>
            <a:off x="304800" y="2362200"/>
            <a:ext cx="7315200" cy="4002088"/>
          </a:xfrm>
          <a:prstGeom prst="rect">
            <a:avLst/>
          </a:prstGeom>
          <a:noFill/>
          <a:ln w="762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به اين دسته از محروميتها علل فرهنگي خانوادگي گفته مي شود. برخي از انواع عقب ماندگي به آساني شناخته مي شوند برخي از علتهاي عقب ماندگي عبارت اند از نابهنجاريهاي كروموزومي ارثي، سرخك، سفليس، تبخال در اطراف صورت و دهان، مسائل پيش از تولد مانند سندرم يا نشانگان داون، بعضي از بيماريهايي كه از مادر به كودك انتقال مي يابد، ميخوارگي افراطي مادر، زايمان پردردي كه موجب قطع اكسيژن به مغز مي شود. </a:t>
            </a:r>
            <a:endParaRPr lang="en-US" altLang="en-US" i="1"/>
          </a:p>
        </p:txBody>
      </p:sp>
    </p:spTree>
  </p:cSld>
  <p:clrMapOvr>
    <a:masterClrMapping/>
  </p:clrMapOvr>
  <p:transition spd="slow"/>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a:extLst>
              <a:ext uri="{FF2B5EF4-FFF2-40B4-BE49-F238E27FC236}">
                <a16:creationId xmlns:a16="http://schemas.microsoft.com/office/drawing/2014/main" id="{82ED046F-B075-4213-8234-B8FC16C70DB3}"/>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پانزدهم:</a:t>
            </a:r>
            <a:r>
              <a:rPr lang="fa-IR" altLang="en-US" sz="2400" b="1">
                <a:solidFill>
                  <a:schemeClr val="tx1"/>
                </a:solidFill>
                <a:effectLst/>
                <a:latin typeface="Times New Roman" panose="02020603050405020304" pitchFamily="18" charset="0"/>
                <a:cs typeface="Zar" pitchFamily="2" charset="0"/>
              </a:rPr>
              <a:t> اختلالهاي يادگيري</a:t>
            </a:r>
            <a:endParaRPr lang="en-US" altLang="en-US" sz="2400" b="1">
              <a:solidFill>
                <a:schemeClr val="tx1"/>
              </a:solidFill>
              <a:effectLst/>
              <a:latin typeface="Times New Roman" panose="02020603050405020304" pitchFamily="18" charset="0"/>
              <a:cs typeface="Zar" pitchFamily="2" charset="0"/>
            </a:endParaRPr>
          </a:p>
        </p:txBody>
      </p:sp>
      <p:sp>
        <p:nvSpPr>
          <p:cNvPr id="573443" name="Text Box 3">
            <a:extLst>
              <a:ext uri="{FF2B5EF4-FFF2-40B4-BE49-F238E27FC236}">
                <a16:creationId xmlns:a16="http://schemas.microsoft.com/office/drawing/2014/main" id="{C2BC530D-B044-4CE4-AE4F-07660DDA915C}"/>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1. عقب ماندگان ذهني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73444" name="Text Box 4">
            <a:extLst>
              <a:ext uri="{FF2B5EF4-FFF2-40B4-BE49-F238E27FC236}">
                <a16:creationId xmlns:a16="http://schemas.microsoft.com/office/drawing/2014/main" id="{780A0F39-603F-479D-B5CD-7D84EC00B565}"/>
              </a:ext>
            </a:extLst>
          </p:cNvPr>
          <p:cNvSpPr txBox="1">
            <a:spLocks noChangeArrowheads="1"/>
          </p:cNvSpPr>
          <p:nvPr/>
        </p:nvSpPr>
        <p:spPr bwMode="auto">
          <a:xfrm>
            <a:off x="304800" y="2362200"/>
            <a:ext cx="7315200" cy="4002088"/>
          </a:xfrm>
          <a:prstGeom prst="rect">
            <a:avLst/>
          </a:prstGeom>
          <a:noFill/>
          <a:ln w="76200">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اينها همه عواملي هستند كه موجب عقب ماندگي ذهني مي شوند. در حالي كه بيشتر كودكان عقب ماندة ذهني از هنگام تولد دچار اين وضع بوده اند، در بعضي ديگر به سبب بيماريهايي، مانند تورم و التهاب مغزي و مننژيت يا به علت حوادث و رويدادهاي مختلف، عقب ماندگي پيدا كرده اند. يكي از علتهاي عقب ماندگي ملايم در ميان كودكان و نوجوانان در محله هاي فقير نشين مسموميت به وسيلة مواد سرب زاست. </a:t>
            </a:r>
            <a:endParaRPr lang="en-US" altLang="en-US" i="1"/>
          </a:p>
        </p:txBody>
      </p:sp>
    </p:spTree>
  </p:cSld>
  <p:clrMapOvr>
    <a:masterClrMapping/>
  </p:clrMapOvr>
  <p:transition spd="slow"/>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ext Box 2">
            <a:extLst>
              <a:ext uri="{FF2B5EF4-FFF2-40B4-BE49-F238E27FC236}">
                <a16:creationId xmlns:a16="http://schemas.microsoft.com/office/drawing/2014/main" id="{1FB51F34-1A8E-4E3B-A3D0-0561EE2CB71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75491" name="Text Box 3">
            <a:extLst>
              <a:ext uri="{FF2B5EF4-FFF2-40B4-BE49-F238E27FC236}">
                <a16:creationId xmlns:a16="http://schemas.microsoft.com/office/drawing/2014/main" id="{85172373-EA8A-4599-8889-59A16C2C2658}"/>
              </a:ext>
            </a:extLst>
          </p:cNvPr>
          <p:cNvSpPr txBox="1">
            <a:spLocks noChangeArrowheads="1"/>
          </p:cNvSpPr>
          <p:nvPr/>
        </p:nvSpPr>
        <p:spPr bwMode="auto">
          <a:xfrm>
            <a:off x="3810000" y="1828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ويژگيهاي شاگردان عقب مانده</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75492" name="Text Box 4">
            <a:extLst>
              <a:ext uri="{FF2B5EF4-FFF2-40B4-BE49-F238E27FC236}">
                <a16:creationId xmlns:a16="http://schemas.microsoft.com/office/drawing/2014/main" id="{7AE1DDF9-6B81-4215-82BA-6A7891BB7CE2}"/>
              </a:ext>
            </a:extLst>
          </p:cNvPr>
          <p:cNvSpPr txBox="1">
            <a:spLocks noChangeArrowheads="1"/>
          </p:cNvSpPr>
          <p:nvPr/>
        </p:nvSpPr>
        <p:spPr bwMode="auto">
          <a:xfrm>
            <a:off x="304800" y="2362200"/>
            <a:ext cx="7467600" cy="4002088"/>
          </a:xfrm>
          <a:prstGeom prst="rect">
            <a:avLst/>
          </a:prstGeom>
          <a:solidFill>
            <a:srgbClr val="990099"/>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اصطلاح عقب ماندة ذهني براي نقصهاي يادگيري و رفتارهاي ويژه و نامعمول به كار مي رود. شاگرداني كه عقب ماندگي ملايم دارند ممكن است به ظاهر افرادي طبيعي به نظر آيند، در خارج از مدرسه رفتار قابل قبول، شغل، خانواده و زندگي آرام و بي دردسري داشته باشند. اين افراد با آنهايي كه عقب ماندگي شديد يا عميق دارند اصلا قابل مقايسه نيستند، زيرا دستة اخير در مسائل سادة شخصي خود سخت درمانده و گرفتارند. </a:t>
            </a:r>
            <a:endParaRPr lang="en-US" altLang="en-US" i="1"/>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AutoShape 5">
            <a:extLst>
              <a:ext uri="{FF2B5EF4-FFF2-40B4-BE49-F238E27FC236}">
                <a16:creationId xmlns:a16="http://schemas.microsoft.com/office/drawing/2014/main" id="{CFFF5AD5-D018-4F37-BF5C-2259595F1B51}"/>
              </a:ext>
            </a:extLst>
          </p:cNvPr>
          <p:cNvSpPr>
            <a:spLocks noChangeArrowheads="1"/>
          </p:cNvSpPr>
          <p:nvPr/>
        </p:nvSpPr>
        <p:spPr bwMode="auto">
          <a:xfrm>
            <a:off x="304800" y="2209800"/>
            <a:ext cx="7086600" cy="3276600"/>
          </a:xfrm>
          <a:prstGeom prst="horizontalScroll">
            <a:avLst>
              <a:gd name="adj" fmla="val 12500"/>
            </a:avLst>
          </a:prstGeom>
          <a:solidFill>
            <a:srgbClr val="0066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solidFill>
                <a:schemeClr val="bg1"/>
              </a:solidFill>
            </a:endParaRPr>
          </a:p>
        </p:txBody>
      </p:sp>
      <p:sp>
        <p:nvSpPr>
          <p:cNvPr id="103426" name="Rectangle 2">
            <a:extLst>
              <a:ext uri="{FF2B5EF4-FFF2-40B4-BE49-F238E27FC236}">
                <a16:creationId xmlns:a16="http://schemas.microsoft.com/office/drawing/2014/main" id="{A81146C4-7619-4D93-A528-4C4E47E7B4B5}"/>
              </a:ext>
            </a:extLst>
          </p:cNvPr>
          <p:cNvSpPr>
            <a:spLocks noGrp="1" noChangeArrowheads="1"/>
          </p:cNvSpPr>
          <p:nvPr>
            <p:ph type="body" idx="1"/>
          </p:nvPr>
        </p:nvSpPr>
        <p:spPr bwMode="auto">
          <a:xfrm>
            <a:off x="838200" y="2819400"/>
            <a:ext cx="6324600" cy="2362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در واقع در يادگيرى، هيچ نظريه‏اى را نمى‏توان كاملترين وقاطعترين نظريه‏ها دانست و آن را يگانه وسيله يا تنها پاسخگوى مسائل و دشواريهاى آموزشى معرفى كرد.</a:t>
            </a:r>
            <a:r>
              <a:rPr lang="en-US" altLang="en-US" sz="2400" b="1">
                <a:effectLst/>
                <a:cs typeface="Zar" pitchFamily="2" charset="0"/>
              </a:rPr>
              <a:t> </a:t>
            </a:r>
          </a:p>
        </p:txBody>
      </p:sp>
      <p:sp>
        <p:nvSpPr>
          <p:cNvPr id="103427" name="Text Box 3">
            <a:extLst>
              <a:ext uri="{FF2B5EF4-FFF2-40B4-BE49-F238E27FC236}">
                <a16:creationId xmlns:a16="http://schemas.microsoft.com/office/drawing/2014/main" id="{1A677F61-893C-40B1-BBE6-9729D9F60DA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ext Box 2">
            <a:extLst>
              <a:ext uri="{FF2B5EF4-FFF2-40B4-BE49-F238E27FC236}">
                <a16:creationId xmlns:a16="http://schemas.microsoft.com/office/drawing/2014/main" id="{EEF9F9BC-D077-4759-8858-4A78E581241D}"/>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77539" name="Text Box 3">
            <a:extLst>
              <a:ext uri="{FF2B5EF4-FFF2-40B4-BE49-F238E27FC236}">
                <a16:creationId xmlns:a16="http://schemas.microsoft.com/office/drawing/2014/main" id="{C206F7F9-863D-4C7A-9BDE-3D1208F62B2A}"/>
              </a:ext>
            </a:extLst>
          </p:cNvPr>
          <p:cNvSpPr txBox="1">
            <a:spLocks noChangeArrowheads="1"/>
          </p:cNvSpPr>
          <p:nvPr/>
        </p:nvSpPr>
        <p:spPr bwMode="auto">
          <a:xfrm>
            <a:off x="3810000" y="1828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ناتوانيهاي يادگيري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77540" name="Text Box 4">
            <a:extLst>
              <a:ext uri="{FF2B5EF4-FFF2-40B4-BE49-F238E27FC236}">
                <a16:creationId xmlns:a16="http://schemas.microsoft.com/office/drawing/2014/main" id="{0133C60D-F001-4A60-A3D3-8FFF00C35215}"/>
              </a:ext>
            </a:extLst>
          </p:cNvPr>
          <p:cNvSpPr txBox="1">
            <a:spLocks noChangeArrowheads="1"/>
          </p:cNvSpPr>
          <p:nvPr/>
        </p:nvSpPr>
        <p:spPr bwMode="auto">
          <a:xfrm>
            <a:off x="762000" y="3276600"/>
            <a:ext cx="6324600" cy="2906713"/>
          </a:xfrm>
          <a:prstGeom prst="rect">
            <a:avLst/>
          </a:prstGeom>
          <a:solidFill>
            <a:schemeClr val="hlink"/>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ناتوانيهاي يادگيري امروزه به آن گونه اختلالهايي گفته مي شود كه در فرايندهاي اساسي رواني، همچون ادراك كردن، انديشيدن، توجه داشتن، كاربرد زبان گفتاري و نوشتاري، گوش دادن، نوشتن، هجي كردن و مانند اينها به روشني مشهود باشد. </a:t>
            </a:r>
            <a:endParaRPr lang="en-US" altLang="en-US" i="1"/>
          </a:p>
        </p:txBody>
      </p:sp>
    </p:spTree>
  </p:cSld>
  <p:clrMapOvr>
    <a:masterClrMapping/>
  </p:clrMapOvr>
  <p:transition spd="slow"/>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ext Box 2">
            <a:extLst>
              <a:ext uri="{FF2B5EF4-FFF2-40B4-BE49-F238E27FC236}">
                <a16:creationId xmlns:a16="http://schemas.microsoft.com/office/drawing/2014/main" id="{E29C3577-A97E-4324-8E80-E3B9E11B0BB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79587" name="Text Box 3">
            <a:extLst>
              <a:ext uri="{FF2B5EF4-FFF2-40B4-BE49-F238E27FC236}">
                <a16:creationId xmlns:a16="http://schemas.microsoft.com/office/drawing/2014/main" id="{2044D117-43A9-4134-9C61-E568488E6DEC}"/>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2. اختلالهاي عاطفي  </a:t>
            </a:r>
            <a:endParaRPr lang="en-US" altLang="en-US" i="1"/>
          </a:p>
        </p:txBody>
      </p:sp>
      <p:sp>
        <p:nvSpPr>
          <p:cNvPr id="579589" name="Text Box 5">
            <a:extLst>
              <a:ext uri="{FF2B5EF4-FFF2-40B4-BE49-F238E27FC236}">
                <a16:creationId xmlns:a16="http://schemas.microsoft.com/office/drawing/2014/main" id="{4DAC5867-4B4B-4C45-A765-F4AEF6518077}"/>
              </a:ext>
            </a:extLst>
          </p:cNvPr>
          <p:cNvSpPr txBox="1">
            <a:spLocks noChangeArrowheads="1"/>
          </p:cNvSpPr>
          <p:nvPr/>
        </p:nvSpPr>
        <p:spPr bwMode="auto">
          <a:xfrm>
            <a:off x="304800" y="2286000"/>
            <a:ext cx="7543800" cy="1763713"/>
          </a:xfrm>
          <a:prstGeom prst="rect">
            <a:avLst/>
          </a:prstGeom>
          <a:noFill/>
          <a:ln w="285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       همة شاگردان تا حدودي در كار درس  مدرسه داراي مسائل و مشكلات عاطفي هستند، اما در يك درصد آنان اين مسائل به قدري حاد و شديد است كه نمي توانند از كلاسهاي عمومي بهره گيرند.        </a:t>
            </a:r>
            <a:endParaRPr lang="en-US" altLang="en-US" i="1"/>
          </a:p>
        </p:txBody>
      </p:sp>
      <p:sp>
        <p:nvSpPr>
          <p:cNvPr id="579590" name="Text Box 6">
            <a:extLst>
              <a:ext uri="{FF2B5EF4-FFF2-40B4-BE49-F238E27FC236}">
                <a16:creationId xmlns:a16="http://schemas.microsoft.com/office/drawing/2014/main" id="{0EDA62D7-8947-462D-ADD9-6FFA51CFA213}"/>
              </a:ext>
            </a:extLst>
          </p:cNvPr>
          <p:cNvSpPr txBox="1">
            <a:spLocks noChangeArrowheads="1"/>
          </p:cNvSpPr>
          <p:nvPr/>
        </p:nvSpPr>
        <p:spPr bwMode="auto">
          <a:xfrm>
            <a:off x="381000" y="4194175"/>
            <a:ext cx="6629400" cy="2311400"/>
          </a:xfrm>
          <a:prstGeom prst="rect">
            <a:avLst/>
          </a:prstGeom>
          <a:noFill/>
          <a:ln w="285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به اعتقاد كافمن مساله اي كه در شناخت اختلال عاطفي به چشم مي خورد اين است كه اين مفهوم رفتارهاي گسترده اي را از جنب و جوش و پرخاشگري تا كناره جويي و ناتواني در دوست يابي را شامل مي شود. </a:t>
            </a:r>
            <a:endParaRPr lang="en-US" altLang="en-US"/>
          </a:p>
        </p:txBody>
      </p:sp>
    </p:spTree>
  </p:cSld>
  <p:clrMapOvr>
    <a:masterClrMapping/>
  </p:clrMapOvr>
  <p:transition spd="slow"/>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ext Box 2">
            <a:extLst>
              <a:ext uri="{FF2B5EF4-FFF2-40B4-BE49-F238E27FC236}">
                <a16:creationId xmlns:a16="http://schemas.microsoft.com/office/drawing/2014/main" id="{62257407-EB07-4438-840A-4034EFA7282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81635" name="Text Box 3">
            <a:extLst>
              <a:ext uri="{FF2B5EF4-FFF2-40B4-BE49-F238E27FC236}">
                <a16:creationId xmlns:a16="http://schemas.microsoft.com/office/drawing/2014/main" id="{8A76092B-8518-4B15-908E-0A912C5097C4}"/>
              </a:ext>
            </a:extLst>
          </p:cNvPr>
          <p:cNvSpPr txBox="1">
            <a:spLocks noChangeArrowheads="1"/>
          </p:cNvSpPr>
          <p:nvPr/>
        </p:nvSpPr>
        <p:spPr bwMode="auto">
          <a:xfrm>
            <a:off x="4419600" y="1828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2. اختلالهاي عاطفي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81636" name="Text Box 4">
            <a:extLst>
              <a:ext uri="{FF2B5EF4-FFF2-40B4-BE49-F238E27FC236}">
                <a16:creationId xmlns:a16="http://schemas.microsoft.com/office/drawing/2014/main" id="{0671B43A-C3F9-42B1-92FA-FBDDE40F3C38}"/>
              </a:ext>
            </a:extLst>
          </p:cNvPr>
          <p:cNvSpPr txBox="1">
            <a:spLocks noChangeArrowheads="1"/>
          </p:cNvSpPr>
          <p:nvPr/>
        </p:nvSpPr>
        <p:spPr bwMode="auto">
          <a:xfrm>
            <a:off x="457200" y="2362200"/>
            <a:ext cx="7086600" cy="668338"/>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       ويژگيهاي اختلالهاي عاطفي         </a:t>
            </a:r>
            <a:endParaRPr lang="en-US" altLang="en-US" i="1"/>
          </a:p>
        </p:txBody>
      </p:sp>
      <p:sp>
        <p:nvSpPr>
          <p:cNvPr id="581637" name="Text Box 5">
            <a:extLst>
              <a:ext uri="{FF2B5EF4-FFF2-40B4-BE49-F238E27FC236}">
                <a16:creationId xmlns:a16="http://schemas.microsoft.com/office/drawing/2014/main" id="{FC4D6158-1CC4-4FC6-8D7C-A5E54FF0427E}"/>
              </a:ext>
            </a:extLst>
          </p:cNvPr>
          <p:cNvSpPr txBox="1">
            <a:spLocks noChangeArrowheads="1"/>
          </p:cNvSpPr>
          <p:nvPr/>
        </p:nvSpPr>
        <p:spPr bwMode="auto">
          <a:xfrm>
            <a:off x="1752600" y="3352800"/>
            <a:ext cx="4876800" cy="2868613"/>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cs typeface="Times New Roman" panose="02020603050405020304" pitchFamily="18" charset="0"/>
              </a:defRPr>
            </a:lvl1pPr>
            <a:lvl2pPr marL="914400" indent="-457200" algn="l">
              <a:defRPr sz="2400">
                <a:solidFill>
                  <a:schemeClr val="tx1"/>
                </a:solidFill>
                <a:latin typeface="Times New Roman" panose="02020603050405020304" pitchFamily="18" charset="0"/>
                <a:cs typeface="Times New Roman" panose="02020603050405020304" pitchFamily="18" charset="0"/>
              </a:defRPr>
            </a:lvl2pPr>
            <a:lvl3pPr marL="1371600" indent="-457200" algn="l">
              <a:defRPr sz="2400">
                <a:solidFill>
                  <a:schemeClr val="tx1"/>
                </a:solidFill>
                <a:latin typeface="Times New Roman" panose="02020603050405020304" pitchFamily="18" charset="0"/>
                <a:cs typeface="Times New Roman" panose="02020603050405020304" pitchFamily="18" charset="0"/>
              </a:defRPr>
            </a:lvl3pPr>
            <a:lvl4pPr marL="1828800" indent="-457200" algn="l">
              <a:defRPr sz="2400">
                <a:solidFill>
                  <a:schemeClr val="tx1"/>
                </a:solidFill>
                <a:latin typeface="Times New Roman" panose="02020603050405020304" pitchFamily="18" charset="0"/>
                <a:cs typeface="Times New Roman" panose="02020603050405020304" pitchFamily="18" charset="0"/>
              </a:defRPr>
            </a:lvl4pPr>
            <a:lvl5pPr marL="2286000" indent="-457200" algn="l">
              <a:defRPr sz="2400">
                <a:solidFill>
                  <a:schemeClr val="tx1"/>
                </a:solidFill>
                <a:latin typeface="Times New Roman" panose="02020603050405020304" pitchFamily="18" charset="0"/>
                <a:cs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rtl="1">
              <a:lnSpc>
                <a:spcPct val="150000"/>
              </a:lnSpc>
              <a:spcBef>
                <a:spcPct val="50000"/>
              </a:spcBef>
            </a:pPr>
            <a:r>
              <a:rPr lang="fa-IR" altLang="en-US" i="1">
                <a:cs typeface="Zar" pitchFamily="2" charset="0"/>
              </a:rPr>
              <a:t>1.  اختلال رفتاري                           </a:t>
            </a:r>
          </a:p>
          <a:p>
            <a:pPr algn="just" rtl="1">
              <a:lnSpc>
                <a:spcPct val="150000"/>
              </a:lnSpc>
              <a:spcBef>
                <a:spcPct val="50000"/>
              </a:spcBef>
            </a:pPr>
            <a:r>
              <a:rPr lang="fa-IR" altLang="en-US">
                <a:cs typeface="Zar" pitchFamily="2" charset="0"/>
              </a:rPr>
              <a:t>2. رفتار پرخاشگرانه </a:t>
            </a:r>
          </a:p>
          <a:p>
            <a:pPr algn="just" rtl="1">
              <a:lnSpc>
                <a:spcPct val="150000"/>
              </a:lnSpc>
              <a:spcBef>
                <a:spcPct val="50000"/>
              </a:spcBef>
            </a:pPr>
            <a:r>
              <a:rPr lang="fa-IR" altLang="en-US">
                <a:cs typeface="Zar" pitchFamily="2" charset="0"/>
              </a:rPr>
              <a:t>3. رفتار ناپخته و كناره جويانه </a:t>
            </a:r>
          </a:p>
          <a:p>
            <a:pPr algn="just" rtl="1">
              <a:lnSpc>
                <a:spcPct val="150000"/>
              </a:lnSpc>
              <a:spcBef>
                <a:spcPct val="50000"/>
              </a:spcBef>
            </a:pPr>
            <a:r>
              <a:rPr lang="fa-IR" altLang="en-US">
                <a:cs typeface="Zar" pitchFamily="2" charset="0"/>
              </a:rPr>
              <a:t>4. پرجنب و جوشي </a:t>
            </a:r>
            <a:endParaRPr lang="en-US" altLang="en-US">
              <a:cs typeface="Zar" pitchFamily="2" charset="0"/>
            </a:endParaRPr>
          </a:p>
        </p:txBody>
      </p:sp>
    </p:spTree>
  </p:cSld>
  <p:clrMapOvr>
    <a:masterClrMapping/>
  </p:clrMapOvr>
  <p:transition spd="slow"/>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ext Box 2">
            <a:extLst>
              <a:ext uri="{FF2B5EF4-FFF2-40B4-BE49-F238E27FC236}">
                <a16:creationId xmlns:a16="http://schemas.microsoft.com/office/drawing/2014/main" id="{57009D20-218F-4AB5-AE3E-5CBCFDB0837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83683" name="Text Box 3">
            <a:extLst>
              <a:ext uri="{FF2B5EF4-FFF2-40B4-BE49-F238E27FC236}">
                <a16:creationId xmlns:a16="http://schemas.microsoft.com/office/drawing/2014/main" id="{2F149D69-DEA6-4627-A42E-AEF2BEA007BA}"/>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اختلالهاي ارتباطي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83684" name="Text Box 4">
            <a:extLst>
              <a:ext uri="{FF2B5EF4-FFF2-40B4-BE49-F238E27FC236}">
                <a16:creationId xmlns:a16="http://schemas.microsoft.com/office/drawing/2014/main" id="{D7EA0173-8A16-4227-A6E2-6EEC56E1BBED}"/>
              </a:ext>
            </a:extLst>
          </p:cNvPr>
          <p:cNvSpPr txBox="1">
            <a:spLocks noChangeArrowheads="1"/>
          </p:cNvSpPr>
          <p:nvPr/>
        </p:nvSpPr>
        <p:spPr bwMode="auto">
          <a:xfrm>
            <a:off x="762000" y="2667000"/>
            <a:ext cx="6324600" cy="2359025"/>
          </a:xfrm>
          <a:prstGeom prst="rect">
            <a:avLst/>
          </a:prstGeom>
          <a:solidFill>
            <a:schemeClr val="accent2"/>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يكي از مهمترين علل عقب ماندگي شاگردان اختلالهاي ارتباطي است كه با زبان و سخن گويي سروكاردارد. بنابه تحقيق روان شناسان از هر 40 نفر شاگرد يك نفر داراي اختلالهاي گفتاري است. </a:t>
            </a:r>
            <a:endParaRPr lang="en-US" altLang="en-US" i="1"/>
          </a:p>
        </p:txBody>
      </p:sp>
    </p:spTree>
  </p:cSld>
  <p:clrMapOvr>
    <a:masterClrMapping/>
  </p:clrMapOvr>
  <p:transition spd="slow"/>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a:extLst>
              <a:ext uri="{FF2B5EF4-FFF2-40B4-BE49-F238E27FC236}">
                <a16:creationId xmlns:a16="http://schemas.microsoft.com/office/drawing/2014/main" id="{90353581-1632-4AB8-828B-B4BA642CAD57}"/>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85731" name="Text Box 3">
            <a:extLst>
              <a:ext uri="{FF2B5EF4-FFF2-40B4-BE49-F238E27FC236}">
                <a16:creationId xmlns:a16="http://schemas.microsoft.com/office/drawing/2014/main" id="{3DAE8E3D-CED1-4893-9EC9-B00C0F6547D2}"/>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اختلالهاي گفتاري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85732" name="Text Box 4">
            <a:extLst>
              <a:ext uri="{FF2B5EF4-FFF2-40B4-BE49-F238E27FC236}">
                <a16:creationId xmlns:a16="http://schemas.microsoft.com/office/drawing/2014/main" id="{78030D57-51D2-4045-AA97-55DBB6C4634D}"/>
              </a:ext>
            </a:extLst>
          </p:cNvPr>
          <p:cNvSpPr txBox="1">
            <a:spLocks noChangeArrowheads="1"/>
          </p:cNvSpPr>
          <p:nvPr/>
        </p:nvSpPr>
        <p:spPr bwMode="auto">
          <a:xfrm>
            <a:off x="1447800" y="2667000"/>
            <a:ext cx="5638800" cy="2906713"/>
          </a:xfrm>
          <a:prstGeom prst="rect">
            <a:avLst/>
          </a:prstGeom>
          <a:solidFill>
            <a:srgbClr val="800080"/>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اختلالهاي گويايي انواع مختلف دارد. معمولترين آنها اختلالهاي تلفظي يا دستگاه واجي است، مانند حذف حروف، تحريف، جانشين سازي صوتها، چنانكه بعضيها (ي) را به جاي (ر) به كار مي برند و </a:t>
            </a:r>
            <a:r>
              <a:rPr lang="fa-IR" altLang="en-US" i="1">
                <a:solidFill>
                  <a:srgbClr val="FF3300"/>
                </a:solidFill>
              </a:rPr>
              <a:t>رفتم</a:t>
            </a:r>
            <a:r>
              <a:rPr lang="fa-IR" altLang="en-US" i="1"/>
              <a:t> را </a:t>
            </a:r>
            <a:r>
              <a:rPr lang="fa-IR" altLang="en-US" i="1">
                <a:solidFill>
                  <a:srgbClr val="FF3300"/>
                </a:solidFill>
              </a:rPr>
              <a:t>يفتم</a:t>
            </a:r>
            <a:r>
              <a:rPr lang="fa-IR" altLang="en-US" i="1"/>
              <a:t> تلفظ مي كنند. </a:t>
            </a:r>
            <a:endParaRPr lang="en-US" altLang="en-US" i="1"/>
          </a:p>
        </p:txBody>
      </p:sp>
    </p:spTree>
  </p:cSld>
  <p:clrMapOvr>
    <a:masterClrMapping/>
  </p:clrMapOvr>
  <p:transition spd="slow"/>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a:extLst>
              <a:ext uri="{FF2B5EF4-FFF2-40B4-BE49-F238E27FC236}">
                <a16:creationId xmlns:a16="http://schemas.microsoft.com/office/drawing/2014/main" id="{2B213ED1-C447-4984-AB14-0AE1DD50F16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87779" name="Text Box 3">
            <a:extLst>
              <a:ext uri="{FF2B5EF4-FFF2-40B4-BE49-F238E27FC236}">
                <a16:creationId xmlns:a16="http://schemas.microsoft.com/office/drawing/2014/main" id="{4C4450BB-982C-4D8B-B0A5-1130781B5889}"/>
              </a:ext>
            </a:extLst>
          </p:cNvPr>
          <p:cNvSpPr txBox="1">
            <a:spLocks noChangeArrowheads="1"/>
          </p:cNvSpPr>
          <p:nvPr/>
        </p:nvSpPr>
        <p:spPr bwMode="auto">
          <a:xfrm>
            <a:off x="4038600" y="18288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نقش معلم در اختلالهاي گويايي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87780" name="Text Box 4">
            <a:extLst>
              <a:ext uri="{FF2B5EF4-FFF2-40B4-BE49-F238E27FC236}">
                <a16:creationId xmlns:a16="http://schemas.microsoft.com/office/drawing/2014/main" id="{716A54AD-934F-4D97-87F4-744F1BC70989}"/>
              </a:ext>
            </a:extLst>
          </p:cNvPr>
          <p:cNvSpPr txBox="1">
            <a:spLocks noChangeArrowheads="1"/>
          </p:cNvSpPr>
          <p:nvPr/>
        </p:nvSpPr>
        <p:spPr bwMode="auto">
          <a:xfrm>
            <a:off x="1447800" y="2667000"/>
            <a:ext cx="5638800" cy="2906713"/>
          </a:xfrm>
          <a:prstGeom prst="rect">
            <a:avLst/>
          </a:prstGeom>
          <a:solidFill>
            <a:schemeClr val="hlink"/>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درمانگران گويايي مي توانند همه گونه اختلالهاي تكلمي را باز شناسند و درمان كنند. نقش معلم كلاس كمتر از معلماني است كه با اختلالهاي رواني سروكاردارند. اما وظيفة مهم او حمايت كردن شاگردان داراي نقص گويايي است. </a:t>
            </a:r>
            <a:endParaRPr lang="en-US" altLang="en-US" i="1"/>
          </a:p>
        </p:txBody>
      </p:sp>
    </p:spTree>
  </p:cSld>
  <p:clrMapOvr>
    <a:masterClrMapping/>
  </p:clrMapOvr>
  <p:transition spd="slow"/>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a:extLst>
              <a:ext uri="{FF2B5EF4-FFF2-40B4-BE49-F238E27FC236}">
                <a16:creationId xmlns:a16="http://schemas.microsoft.com/office/drawing/2014/main" id="{847730EC-5663-43D7-BC70-BC0D45D9CBB8}"/>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89827" name="Text Box 3">
            <a:extLst>
              <a:ext uri="{FF2B5EF4-FFF2-40B4-BE49-F238E27FC236}">
                <a16:creationId xmlns:a16="http://schemas.microsoft.com/office/drawing/2014/main" id="{9FF4F705-0EC3-46EC-AD80-7F58F353B892}"/>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اختلالهاي زباني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89829" name="AutoShape 5">
            <a:extLst>
              <a:ext uri="{FF2B5EF4-FFF2-40B4-BE49-F238E27FC236}">
                <a16:creationId xmlns:a16="http://schemas.microsoft.com/office/drawing/2014/main" id="{AC87D867-9416-4215-A505-F08975B466AC}"/>
              </a:ext>
            </a:extLst>
          </p:cNvPr>
          <p:cNvSpPr>
            <a:spLocks noChangeArrowheads="1"/>
          </p:cNvSpPr>
          <p:nvPr/>
        </p:nvSpPr>
        <p:spPr bwMode="auto">
          <a:xfrm>
            <a:off x="381000" y="2209800"/>
            <a:ext cx="7239000" cy="3962400"/>
          </a:xfrm>
          <a:prstGeom prst="horizontalScroll">
            <a:avLst>
              <a:gd name="adj" fmla="val 12500"/>
            </a:avLst>
          </a:prstGeom>
          <a:solidFill>
            <a:srgbClr val="D6009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9828" name="Text Box 4">
            <a:extLst>
              <a:ext uri="{FF2B5EF4-FFF2-40B4-BE49-F238E27FC236}">
                <a16:creationId xmlns:a16="http://schemas.microsoft.com/office/drawing/2014/main" id="{45E886AA-AE6D-408D-BCA5-7F5611C272A6}"/>
              </a:ext>
            </a:extLst>
          </p:cNvPr>
          <p:cNvSpPr txBox="1">
            <a:spLocks noChangeArrowheads="1"/>
          </p:cNvSpPr>
          <p:nvPr/>
        </p:nvSpPr>
        <p:spPr bwMode="auto">
          <a:xfrm>
            <a:off x="914400" y="2732088"/>
            <a:ext cx="6096000" cy="2906712"/>
          </a:xfrm>
          <a:prstGeom prst="rect">
            <a:avLst/>
          </a:prstGeom>
          <a:solidFill>
            <a:srgbClr val="800080"/>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اختلالهاي زباني فرد نمي تواند مفاهيم يا انديشه هايي را به زبان بومي يا مادري خود درك كند. اين اختلال شامل زبان دوم نمي شود. دشواريهاي زبان، خواه اداركي يا زباني از نقص دستگاههاي شنوايي، بينايي و صوتي حاصل مي شوند. </a:t>
            </a:r>
            <a:endParaRPr lang="en-US" altLang="en-US" i="1"/>
          </a:p>
        </p:txBody>
      </p:sp>
    </p:spTree>
  </p:cSld>
  <p:clrMapOvr>
    <a:masterClrMapping/>
  </p:clrMapOvr>
  <p:transition spd="slow"/>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ext Box 2">
            <a:extLst>
              <a:ext uri="{FF2B5EF4-FFF2-40B4-BE49-F238E27FC236}">
                <a16:creationId xmlns:a16="http://schemas.microsoft.com/office/drawing/2014/main" id="{6E4249B2-9936-4C77-9C96-919490B82FA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91875" name="Text Box 3">
            <a:extLst>
              <a:ext uri="{FF2B5EF4-FFF2-40B4-BE49-F238E27FC236}">
                <a16:creationId xmlns:a16="http://schemas.microsoft.com/office/drawing/2014/main" id="{CF8CC075-4608-46BC-A4F6-F1C26343BD3B}"/>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اختلالهاي بدني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91877" name="Text Box 5">
            <a:extLst>
              <a:ext uri="{FF2B5EF4-FFF2-40B4-BE49-F238E27FC236}">
                <a16:creationId xmlns:a16="http://schemas.microsoft.com/office/drawing/2014/main" id="{2E12275B-56FA-44AE-ADC0-692EA2F7AF95}"/>
              </a:ext>
            </a:extLst>
          </p:cNvPr>
          <p:cNvSpPr txBox="1">
            <a:spLocks noChangeArrowheads="1"/>
          </p:cNvSpPr>
          <p:nvPr/>
        </p:nvSpPr>
        <p:spPr bwMode="auto">
          <a:xfrm>
            <a:off x="914400" y="2732088"/>
            <a:ext cx="6096000" cy="2906712"/>
          </a:xfrm>
          <a:prstGeom prst="rect">
            <a:avLst/>
          </a:prstGeom>
          <a:gradFill rotWithShape="1">
            <a:gsLst>
              <a:gs pos="0">
                <a:srgbClr val="FF3300"/>
              </a:gs>
              <a:gs pos="100000">
                <a:srgbClr val="FF3300">
                  <a:gamma/>
                  <a:shade val="46275"/>
                  <a:invGamma/>
                </a:srgbClr>
              </a:gs>
            </a:gsLst>
            <a:path path="rect">
              <a:fillToRect r="100000" b="100000"/>
            </a:path>
          </a:gra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آسيبهاي بينايي:</a:t>
            </a:r>
            <a:r>
              <a:rPr lang="fa-IR" altLang="en-US" i="1"/>
              <a:t> يكي از مسائلي كه در موفقيت تحصيلي شاگرد مدرسه تاثير مي گذارد بهره گيري از نيروي بينايي است. امروزه بيشتر مسائل بينايي شاگردان قابل اصلاح است. بسياري از كودكان به عينك يا عدسيهاي خاصي نياز دارند كه مي توان آماده ساخت. </a:t>
            </a:r>
            <a:endParaRPr lang="en-US" altLang="en-US" i="1"/>
          </a:p>
        </p:txBody>
      </p:sp>
    </p:spTree>
  </p:cSld>
  <p:clrMapOvr>
    <a:masterClrMapping/>
  </p:clrMapOvr>
  <p:transition spd="slow"/>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ext Box 2">
            <a:extLst>
              <a:ext uri="{FF2B5EF4-FFF2-40B4-BE49-F238E27FC236}">
                <a16:creationId xmlns:a16="http://schemas.microsoft.com/office/drawing/2014/main" id="{8AD3CE9A-714C-4FF5-AF3C-CD1ABB28C267}"/>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93923" name="Text Box 3">
            <a:extLst>
              <a:ext uri="{FF2B5EF4-FFF2-40B4-BE49-F238E27FC236}">
                <a16:creationId xmlns:a16="http://schemas.microsoft.com/office/drawing/2014/main" id="{0628BA51-D830-4108-92E4-296B676E667F}"/>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اختلالهاي بدني</a:t>
            </a:r>
            <a:r>
              <a:rPr lang="fa-IR" altLang="en-US" i="1"/>
              <a:t>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93924" name="Text Box 4">
            <a:extLst>
              <a:ext uri="{FF2B5EF4-FFF2-40B4-BE49-F238E27FC236}">
                <a16:creationId xmlns:a16="http://schemas.microsoft.com/office/drawing/2014/main" id="{77A55F5A-1A36-4CCF-BD88-A19D11A236B3}"/>
              </a:ext>
            </a:extLst>
          </p:cNvPr>
          <p:cNvSpPr txBox="1">
            <a:spLocks noChangeArrowheads="1"/>
          </p:cNvSpPr>
          <p:nvPr/>
        </p:nvSpPr>
        <p:spPr bwMode="auto">
          <a:xfrm>
            <a:off x="914400" y="2667000"/>
            <a:ext cx="6096000" cy="1811338"/>
          </a:xfrm>
          <a:prstGeom prst="rect">
            <a:avLst/>
          </a:prstGeom>
          <a:solidFill>
            <a:srgbClr val="000066"/>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اگر معلم تشخيص دهدكه در كلاس او شاگرداني با ناتوانيهاي بينايي هستند، لازم است در آموزش آنان به موارد زير توجه كند: </a:t>
            </a:r>
            <a:endParaRPr lang="en-US" altLang="en-US" i="1"/>
          </a:p>
        </p:txBody>
      </p:sp>
      <p:sp>
        <p:nvSpPr>
          <p:cNvPr id="593925" name="Text Box 5">
            <a:extLst>
              <a:ext uri="{FF2B5EF4-FFF2-40B4-BE49-F238E27FC236}">
                <a16:creationId xmlns:a16="http://schemas.microsoft.com/office/drawing/2014/main" id="{F715F904-C136-42D8-92C7-445B6257EB6C}"/>
              </a:ext>
            </a:extLst>
          </p:cNvPr>
          <p:cNvSpPr txBox="1">
            <a:spLocks noChangeArrowheads="1"/>
          </p:cNvSpPr>
          <p:nvPr/>
        </p:nvSpPr>
        <p:spPr bwMode="auto">
          <a:xfrm>
            <a:off x="914400" y="4694238"/>
            <a:ext cx="6096000" cy="715962"/>
          </a:xfrm>
          <a:prstGeom prst="rect">
            <a:avLst/>
          </a:prstGeom>
          <a:solidFill>
            <a:srgbClr val="000066"/>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 آنان را در جاي روشن و نزديك به تخته بنشاند</a:t>
            </a:r>
            <a:endParaRPr lang="en-US" altLang="en-US" i="1"/>
          </a:p>
        </p:txBody>
      </p:sp>
    </p:spTree>
  </p:cSld>
  <p:clrMapOvr>
    <a:masterClrMapping/>
  </p:clrMapOvr>
  <p:transition spd="slow"/>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ext Box 2">
            <a:extLst>
              <a:ext uri="{FF2B5EF4-FFF2-40B4-BE49-F238E27FC236}">
                <a16:creationId xmlns:a16="http://schemas.microsoft.com/office/drawing/2014/main" id="{F0FDAF02-F00E-40BC-9CF1-DB6D5EBD6DB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95971" name="Text Box 3">
            <a:extLst>
              <a:ext uri="{FF2B5EF4-FFF2-40B4-BE49-F238E27FC236}">
                <a16:creationId xmlns:a16="http://schemas.microsoft.com/office/drawing/2014/main" id="{55638728-F236-4D3D-B9B1-7A6EBCDB6E52}"/>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اختلالهاي بدني</a:t>
            </a:r>
            <a:r>
              <a:rPr lang="fa-IR" altLang="en-US" i="1"/>
              <a:t>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95973" name="Text Box 5">
            <a:extLst>
              <a:ext uri="{FF2B5EF4-FFF2-40B4-BE49-F238E27FC236}">
                <a16:creationId xmlns:a16="http://schemas.microsoft.com/office/drawing/2014/main" id="{B4537EA0-66A5-4062-8A62-B8F2F5CBBBBF}"/>
              </a:ext>
            </a:extLst>
          </p:cNvPr>
          <p:cNvSpPr txBox="1">
            <a:spLocks noChangeArrowheads="1"/>
          </p:cNvSpPr>
          <p:nvPr/>
        </p:nvSpPr>
        <p:spPr bwMode="auto">
          <a:xfrm>
            <a:off x="914400" y="2743200"/>
            <a:ext cx="6096000" cy="715963"/>
          </a:xfrm>
          <a:prstGeom prst="rect">
            <a:avLst/>
          </a:prstGeom>
          <a:solidFill>
            <a:srgbClr val="000066"/>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 نسبت به نابينايان با مهر و محبت و تفاهم رفتار كند</a:t>
            </a:r>
            <a:endParaRPr lang="en-US" altLang="en-US" i="1"/>
          </a:p>
        </p:txBody>
      </p:sp>
      <p:sp>
        <p:nvSpPr>
          <p:cNvPr id="595974" name="Text Box 6">
            <a:extLst>
              <a:ext uri="{FF2B5EF4-FFF2-40B4-BE49-F238E27FC236}">
                <a16:creationId xmlns:a16="http://schemas.microsoft.com/office/drawing/2014/main" id="{F10FB560-BC3A-4A5E-AE42-18F71B494488}"/>
              </a:ext>
            </a:extLst>
          </p:cNvPr>
          <p:cNvSpPr txBox="1">
            <a:spLocks noChangeArrowheads="1"/>
          </p:cNvSpPr>
          <p:nvPr/>
        </p:nvSpPr>
        <p:spPr bwMode="auto">
          <a:xfrm>
            <a:off x="914400" y="3703638"/>
            <a:ext cx="6096000" cy="1263650"/>
          </a:xfrm>
          <a:prstGeom prst="rect">
            <a:avLst/>
          </a:prstGeom>
          <a:solidFill>
            <a:srgbClr val="000066"/>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 هرگز در برخورد با آنان به درشتي و صداري بلند صحبت نكند </a:t>
            </a:r>
            <a:endParaRPr lang="en-US" altLang="en-US" i="1"/>
          </a:p>
        </p:txBody>
      </p:sp>
      <p:sp>
        <p:nvSpPr>
          <p:cNvPr id="595975" name="Text Box 7">
            <a:extLst>
              <a:ext uri="{FF2B5EF4-FFF2-40B4-BE49-F238E27FC236}">
                <a16:creationId xmlns:a16="http://schemas.microsoft.com/office/drawing/2014/main" id="{260B4C6E-63AA-4A01-9703-D90B0DF6BF2B}"/>
              </a:ext>
            </a:extLst>
          </p:cNvPr>
          <p:cNvSpPr txBox="1">
            <a:spLocks noChangeArrowheads="1"/>
          </p:cNvSpPr>
          <p:nvPr/>
        </p:nvSpPr>
        <p:spPr bwMode="auto">
          <a:xfrm>
            <a:off x="914400" y="5227638"/>
            <a:ext cx="6096000" cy="715962"/>
          </a:xfrm>
          <a:prstGeom prst="rect">
            <a:avLst/>
          </a:prstGeom>
          <a:solidFill>
            <a:srgbClr val="000066"/>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 آرايش كلاس را براي رفاه و تحرك آنان تغيير دهد</a:t>
            </a:r>
            <a:endParaRPr lang="en-US" altLang="en-US" i="1"/>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a:extLst>
              <a:ext uri="{FF2B5EF4-FFF2-40B4-BE49-F238E27FC236}">
                <a16:creationId xmlns:a16="http://schemas.microsoft.com/office/drawing/2014/main" id="{5E268E34-BC75-49F8-BA0D-3C6818784CE1}"/>
              </a:ext>
            </a:extLst>
          </p:cNvPr>
          <p:cNvSpPr>
            <a:spLocks noChangeArrowheads="1"/>
          </p:cNvSpPr>
          <p:nvPr/>
        </p:nvSpPr>
        <p:spPr bwMode="auto">
          <a:xfrm>
            <a:off x="2209800" y="2667000"/>
            <a:ext cx="2971800" cy="457200"/>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0" name="Rectangle 2">
            <a:extLst>
              <a:ext uri="{FF2B5EF4-FFF2-40B4-BE49-F238E27FC236}">
                <a16:creationId xmlns:a16="http://schemas.microsoft.com/office/drawing/2014/main" id="{DAAAE5DA-7E63-4F7A-826D-53435A1D9C35}"/>
              </a:ext>
            </a:extLst>
          </p:cNvPr>
          <p:cNvSpPr>
            <a:spLocks noGrp="1" noChangeArrowheads="1"/>
          </p:cNvSpPr>
          <p:nvPr>
            <p:ph type="body" idx="1"/>
          </p:nvPr>
        </p:nvSpPr>
        <p:spPr bwMode="auto">
          <a:xfrm>
            <a:off x="457200" y="1905000"/>
            <a:ext cx="7543800" cy="4221163"/>
          </a:xfrm>
          <a:noFill/>
          <a:ln>
            <a:solidFill>
              <a:srgbClr val="FF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fa-IR" altLang="en-US" sz="2400" b="1">
                <a:solidFill>
                  <a:srgbClr val="FF9900"/>
                </a:solidFill>
                <a:effectLst/>
                <a:cs typeface="Zar" pitchFamily="2" charset="0"/>
              </a:rPr>
              <a:t>بنياد فلسفي نظريه ها  </a:t>
            </a:r>
            <a:endParaRPr lang="en-US" altLang="en-US" sz="2400" b="1">
              <a:solidFill>
                <a:srgbClr val="FF9900"/>
              </a:solidFill>
              <a:effectLst/>
              <a:cs typeface="Zar" pitchFamily="2" charset="0"/>
            </a:endParaRPr>
          </a:p>
          <a:p>
            <a:pPr algn="just" rtl="1">
              <a:lnSpc>
                <a:spcPct val="150000"/>
              </a:lnSpc>
            </a:pPr>
            <a:r>
              <a:rPr lang="en-US" altLang="en-US" sz="2400">
                <a:cs typeface="Zar" pitchFamily="2" charset="0"/>
              </a:rPr>
              <a:t> </a:t>
            </a:r>
            <a:r>
              <a:rPr lang="ar-SA" altLang="en-US" sz="2400" b="1">
                <a:effectLst/>
                <a:cs typeface="Zar" pitchFamily="2" charset="0"/>
              </a:rPr>
              <a:t>به اعتقاد تجربه‏گرايان معرفت واقعى از راه حواس حاصل مى‏شود و ادراك و تجربه حسى تنها وسيله ارتباط ما با واقعيتها و جهانى است كه با آن سر و كار داريم. </a:t>
            </a:r>
          </a:p>
          <a:p>
            <a:pPr algn="just" rtl="1">
              <a:lnSpc>
                <a:spcPct val="150000"/>
              </a:lnSpc>
            </a:pPr>
            <a:r>
              <a:rPr lang="ar-SA" altLang="en-US" sz="2400" b="1">
                <a:effectLst/>
                <a:cs typeface="Zar" pitchFamily="2" charset="0"/>
              </a:rPr>
              <a:t>امروزه نظريه‏هاى يادگيرى از دو شاخه بزرگ يا دو شيوه مهم </a:t>
            </a:r>
            <a:r>
              <a:rPr lang="ar-SA" altLang="en-US" sz="2400" b="1">
                <a:solidFill>
                  <a:srgbClr val="FF0000"/>
                </a:solidFill>
                <a:effectLst/>
                <a:cs typeface="Zar" pitchFamily="2" charset="0"/>
              </a:rPr>
              <a:t>فكرى و فلسفى</a:t>
            </a:r>
            <a:r>
              <a:rPr lang="ar-SA" altLang="en-US" sz="2400" b="1">
                <a:effectLst/>
                <a:cs typeface="Zar" pitchFamily="2" charset="0"/>
              </a:rPr>
              <a:t> پيروى مى‏كنند: يكى آيين يا مسلك تجربه‏گرايى و ديگرى، خردگرايى است</a:t>
            </a:r>
            <a:r>
              <a:rPr lang="en-US" altLang="en-US" sz="2400" b="1">
                <a:effectLst/>
                <a:cs typeface="Zar" pitchFamily="2" charset="0"/>
              </a:rPr>
              <a:t>.</a:t>
            </a:r>
          </a:p>
        </p:txBody>
      </p:sp>
      <p:sp>
        <p:nvSpPr>
          <p:cNvPr id="104451" name="Text Box 3">
            <a:extLst>
              <a:ext uri="{FF2B5EF4-FFF2-40B4-BE49-F238E27FC236}">
                <a16:creationId xmlns:a16="http://schemas.microsoft.com/office/drawing/2014/main" id="{70DDE4C5-2823-463F-B56B-FA79BC95451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ext Box 2">
            <a:extLst>
              <a:ext uri="{FF2B5EF4-FFF2-40B4-BE49-F238E27FC236}">
                <a16:creationId xmlns:a16="http://schemas.microsoft.com/office/drawing/2014/main" id="{88D1BA70-9F71-46B4-B031-1B9B7E29BADD}"/>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598019" name="Text Box 3">
            <a:extLst>
              <a:ext uri="{FF2B5EF4-FFF2-40B4-BE49-F238E27FC236}">
                <a16:creationId xmlns:a16="http://schemas.microsoft.com/office/drawing/2014/main" id="{03A00D76-0216-4BF9-9391-D2A1C4CDFA46}"/>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اختلالهاي بدني</a:t>
            </a:r>
            <a:r>
              <a:rPr lang="fa-IR" altLang="en-US" i="1"/>
              <a:t>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598022" name="Text Box 6">
            <a:extLst>
              <a:ext uri="{FF2B5EF4-FFF2-40B4-BE49-F238E27FC236}">
                <a16:creationId xmlns:a16="http://schemas.microsoft.com/office/drawing/2014/main" id="{83972B12-1DF8-42C6-B2AB-597DC9BEEFEE}"/>
              </a:ext>
            </a:extLst>
          </p:cNvPr>
          <p:cNvSpPr txBox="1">
            <a:spLocks noChangeArrowheads="1"/>
          </p:cNvSpPr>
          <p:nvPr/>
        </p:nvSpPr>
        <p:spPr bwMode="auto">
          <a:xfrm>
            <a:off x="914400" y="2819400"/>
            <a:ext cx="6096000" cy="1263650"/>
          </a:xfrm>
          <a:prstGeom prst="rect">
            <a:avLst/>
          </a:prstGeom>
          <a:solidFill>
            <a:srgbClr val="000066"/>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 از شاگردان سالم و موفق بخواهد به اين گونه شاگردان كمكهاي درسي بدهند.</a:t>
            </a:r>
            <a:endParaRPr lang="en-US" altLang="en-US" i="1"/>
          </a:p>
        </p:txBody>
      </p:sp>
      <p:sp>
        <p:nvSpPr>
          <p:cNvPr id="598023" name="Text Box 7">
            <a:extLst>
              <a:ext uri="{FF2B5EF4-FFF2-40B4-BE49-F238E27FC236}">
                <a16:creationId xmlns:a16="http://schemas.microsoft.com/office/drawing/2014/main" id="{6A4FD391-595A-4DAE-BC0C-7F0CFA11CC20}"/>
              </a:ext>
            </a:extLst>
          </p:cNvPr>
          <p:cNvSpPr txBox="1">
            <a:spLocks noChangeArrowheads="1"/>
          </p:cNvSpPr>
          <p:nvPr/>
        </p:nvSpPr>
        <p:spPr bwMode="auto">
          <a:xfrm>
            <a:off x="914400" y="4375150"/>
            <a:ext cx="6096000" cy="1263650"/>
          </a:xfrm>
          <a:prstGeom prst="rect">
            <a:avLst/>
          </a:prstGeom>
          <a:solidFill>
            <a:srgbClr val="000066"/>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 فعاليتهاي آموزشي و تكليفها را به طور شفاهي و گويا بيان كند. </a:t>
            </a:r>
            <a:endParaRPr lang="en-US" altLang="en-US" i="1"/>
          </a:p>
        </p:txBody>
      </p:sp>
    </p:spTree>
  </p:cSld>
  <p:clrMapOvr>
    <a:masterClrMapping/>
  </p:clrMapOvr>
  <p:transition spd="slow"/>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Text Box 2">
            <a:extLst>
              <a:ext uri="{FF2B5EF4-FFF2-40B4-BE49-F238E27FC236}">
                <a16:creationId xmlns:a16="http://schemas.microsoft.com/office/drawing/2014/main" id="{21682FFB-5BF8-491A-9DCA-5E81E446D304}"/>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02115" name="Text Box 3">
            <a:extLst>
              <a:ext uri="{FF2B5EF4-FFF2-40B4-BE49-F238E27FC236}">
                <a16:creationId xmlns:a16="http://schemas.microsoft.com/office/drawing/2014/main" id="{BA9FBF0C-F695-4106-A129-3224E8E0D79D}"/>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آسيبهاي شنوايي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02116" name="Text Box 4">
            <a:extLst>
              <a:ext uri="{FF2B5EF4-FFF2-40B4-BE49-F238E27FC236}">
                <a16:creationId xmlns:a16="http://schemas.microsoft.com/office/drawing/2014/main" id="{8C709767-A33F-48F6-BCA0-399D31D6BD1A}"/>
              </a:ext>
            </a:extLst>
          </p:cNvPr>
          <p:cNvSpPr txBox="1">
            <a:spLocks noChangeArrowheads="1"/>
          </p:cNvSpPr>
          <p:nvPr/>
        </p:nvSpPr>
        <p:spPr bwMode="auto">
          <a:xfrm>
            <a:off x="914400" y="3048000"/>
            <a:ext cx="6096000" cy="1811338"/>
          </a:xfrm>
          <a:prstGeom prst="rect">
            <a:avLst/>
          </a:prstGeom>
          <a:gradFill rotWithShape="1">
            <a:gsLst>
              <a:gs pos="0">
                <a:srgbClr val="FF3300"/>
              </a:gs>
              <a:gs pos="100000">
                <a:srgbClr val="FF3300">
                  <a:gamma/>
                  <a:shade val="46275"/>
                  <a:invGamma/>
                </a:srgbClr>
              </a:gs>
            </a:gsLst>
            <a:path path="rect">
              <a:fillToRect r="100000" b="100000"/>
            </a:path>
          </a:gra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شاگردي كه گرفتار نقص شنوايي است، هم از نظر تحصيلي و هم از لحاظ ارتباط اجتماعي با محروميتهايي سروكار پيدا مي كند. </a:t>
            </a:r>
            <a:endParaRPr lang="en-US" altLang="en-US" i="1"/>
          </a:p>
        </p:txBody>
      </p:sp>
    </p:spTree>
  </p:cSld>
  <p:clrMapOvr>
    <a:masterClrMapping/>
  </p:clrMapOvr>
  <p:transition spd="slow"/>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Text Box 2">
            <a:extLst>
              <a:ext uri="{FF2B5EF4-FFF2-40B4-BE49-F238E27FC236}">
                <a16:creationId xmlns:a16="http://schemas.microsoft.com/office/drawing/2014/main" id="{772D2CF4-3E40-48F2-A1E6-3DD1A56CCDE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04163" name="Text Box 3">
            <a:extLst>
              <a:ext uri="{FF2B5EF4-FFF2-40B4-BE49-F238E27FC236}">
                <a16:creationId xmlns:a16="http://schemas.microsoft.com/office/drawing/2014/main" id="{CA5997AE-ED48-4660-84EE-D434F3229F65}"/>
              </a:ext>
            </a:extLst>
          </p:cNvPr>
          <p:cNvSpPr txBox="1">
            <a:spLocks noChangeArrowheads="1"/>
          </p:cNvSpPr>
          <p:nvPr/>
        </p:nvSpPr>
        <p:spPr bwMode="auto">
          <a:xfrm>
            <a:off x="5257800" y="1828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آسيبهاي شنوايي</a:t>
            </a:r>
            <a:r>
              <a:rPr lang="fa-IR" altLang="en-US" i="1"/>
              <a:t>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04164" name="Text Box 4">
            <a:extLst>
              <a:ext uri="{FF2B5EF4-FFF2-40B4-BE49-F238E27FC236}">
                <a16:creationId xmlns:a16="http://schemas.microsoft.com/office/drawing/2014/main" id="{B387949B-5407-477B-8A7A-7E79698FC0D6}"/>
              </a:ext>
            </a:extLst>
          </p:cNvPr>
          <p:cNvSpPr txBox="1">
            <a:spLocks noChangeArrowheads="1"/>
          </p:cNvSpPr>
          <p:nvPr/>
        </p:nvSpPr>
        <p:spPr bwMode="auto">
          <a:xfrm>
            <a:off x="914400" y="3048000"/>
            <a:ext cx="6096000" cy="2359025"/>
          </a:xfrm>
          <a:prstGeom prst="rect">
            <a:avLst/>
          </a:prstGeom>
          <a:solidFill>
            <a:srgbClr val="CC0000"/>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نقص شنوايي كه در حدود 5 درصد كل جمعيت </a:t>
            </a:r>
            <a:r>
              <a:rPr lang="fa-IR" altLang="en-US">
                <a:solidFill>
                  <a:srgbClr val="000066"/>
                </a:solidFill>
              </a:rPr>
              <a:t>مدرسه رو</a:t>
            </a:r>
            <a:r>
              <a:rPr lang="fa-IR" altLang="en-US"/>
              <a:t>  را تشكيل ميدهد، تنها با ناشنوايي ارتباط ندارد، بلكه مسائلي با بعدهاي مختلف، مانند فراواني،  شدت و سن آغاز ابتلا به آن را همراه دارد</a:t>
            </a:r>
            <a:endParaRPr lang="en-US" altLang="en-US" i="1"/>
          </a:p>
        </p:txBody>
      </p:sp>
    </p:spTree>
  </p:cSld>
  <p:clrMapOvr>
    <a:masterClrMapping/>
  </p:clrMapOvr>
  <p:transition spd="slow"/>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Text Box 2">
            <a:extLst>
              <a:ext uri="{FF2B5EF4-FFF2-40B4-BE49-F238E27FC236}">
                <a16:creationId xmlns:a16="http://schemas.microsoft.com/office/drawing/2014/main" id="{53021B32-C3B9-4761-A821-0980E21FF90C}"/>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06211" name="Text Box 3">
            <a:extLst>
              <a:ext uri="{FF2B5EF4-FFF2-40B4-BE49-F238E27FC236}">
                <a16:creationId xmlns:a16="http://schemas.microsoft.com/office/drawing/2014/main" id="{9AF6ED36-EB2C-4FEB-A518-56D5492B6868}"/>
              </a:ext>
            </a:extLst>
          </p:cNvPr>
          <p:cNvSpPr txBox="1">
            <a:spLocks noChangeArrowheads="1"/>
          </p:cNvSpPr>
          <p:nvPr/>
        </p:nvSpPr>
        <p:spPr bwMode="auto">
          <a:xfrm>
            <a:off x="533400" y="21336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spcBef>
                <a:spcPct val="50000"/>
              </a:spcBef>
            </a:pPr>
            <a:r>
              <a:rPr lang="fa-IR" altLang="en-US" i="1"/>
              <a:t>معلمان براي كمك به ناشنوايان شايسته است مراتب زير را در تدريس خود مورد توجه قرار دهند.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06212" name="Text Box 4">
            <a:extLst>
              <a:ext uri="{FF2B5EF4-FFF2-40B4-BE49-F238E27FC236}">
                <a16:creationId xmlns:a16="http://schemas.microsoft.com/office/drawing/2014/main" id="{AC465937-1336-4A8D-A37D-51C7AC50968C}"/>
              </a:ext>
            </a:extLst>
          </p:cNvPr>
          <p:cNvSpPr txBox="1">
            <a:spLocks noChangeArrowheads="1"/>
          </p:cNvSpPr>
          <p:nvPr/>
        </p:nvSpPr>
        <p:spPr bwMode="auto">
          <a:xfrm>
            <a:off x="990600" y="3962400"/>
            <a:ext cx="6324600" cy="1263650"/>
          </a:xfrm>
          <a:prstGeom prst="rect">
            <a:avLst/>
          </a:prstGeom>
          <a:solidFill>
            <a:srgbClr val="990099"/>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pPr>
            <a:r>
              <a:rPr lang="fa-IR" altLang="en-US" i="1"/>
              <a:t>   -     </a:t>
            </a:r>
            <a:r>
              <a:rPr lang="ar-SA" altLang="en-US" i="1"/>
              <a:t>ناشنوايان را در جلو كلاس بنشانند</a:t>
            </a:r>
            <a:r>
              <a:rPr lang="en-US" altLang="en-US" i="1"/>
              <a:t>.</a:t>
            </a:r>
          </a:p>
          <a:p>
            <a:pPr rtl="1">
              <a:lnSpc>
                <a:spcPct val="150000"/>
              </a:lnSpc>
            </a:pPr>
            <a:r>
              <a:rPr lang="en-US" altLang="en-US" i="1"/>
              <a:t>    -   </a:t>
            </a:r>
            <a:r>
              <a:rPr lang="ar-SA" altLang="en-US" i="1"/>
              <a:t>رو در رو و چشم درچشم با آنان صحبت كنند</a:t>
            </a:r>
            <a:r>
              <a:rPr lang="en-US" altLang="en-US" i="1"/>
              <a:t>. </a:t>
            </a:r>
          </a:p>
        </p:txBody>
      </p:sp>
    </p:spTree>
  </p:cSld>
  <p:clrMapOvr>
    <a:masterClrMapping/>
  </p:clrMapOvr>
  <p:transition spd="slow"/>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Text Box 2">
            <a:extLst>
              <a:ext uri="{FF2B5EF4-FFF2-40B4-BE49-F238E27FC236}">
                <a16:creationId xmlns:a16="http://schemas.microsoft.com/office/drawing/2014/main" id="{EE81C06B-B4AC-432F-B121-C68CFBEB6772}"/>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08259" name="Text Box 3">
            <a:extLst>
              <a:ext uri="{FF2B5EF4-FFF2-40B4-BE49-F238E27FC236}">
                <a16:creationId xmlns:a16="http://schemas.microsoft.com/office/drawing/2014/main" id="{3B6840DF-86A7-420B-BF0D-96C54138BC29}"/>
              </a:ext>
            </a:extLst>
          </p:cNvPr>
          <p:cNvSpPr txBox="1">
            <a:spLocks noChangeArrowheads="1"/>
          </p:cNvSpPr>
          <p:nvPr/>
        </p:nvSpPr>
        <p:spPr bwMode="auto">
          <a:xfrm>
            <a:off x="533400" y="21336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معلمان براي كمك به ناشنوايان شايسته است مراتب زير را در تدريس خود مورد توجه قرار دهند.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08260" name="Text Box 4">
            <a:extLst>
              <a:ext uri="{FF2B5EF4-FFF2-40B4-BE49-F238E27FC236}">
                <a16:creationId xmlns:a16="http://schemas.microsoft.com/office/drawing/2014/main" id="{DB685F8A-FB55-4E5B-A11B-D06DA72898BE}"/>
              </a:ext>
            </a:extLst>
          </p:cNvPr>
          <p:cNvSpPr txBox="1">
            <a:spLocks noChangeArrowheads="1"/>
          </p:cNvSpPr>
          <p:nvPr/>
        </p:nvSpPr>
        <p:spPr bwMode="auto">
          <a:xfrm>
            <a:off x="990600" y="3962400"/>
            <a:ext cx="6324600" cy="2359025"/>
          </a:xfrm>
          <a:prstGeom prst="rect">
            <a:avLst/>
          </a:prstGeom>
          <a:solidFill>
            <a:srgbClr val="990099"/>
          </a:solidFill>
          <a:ln w="762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lnSpc>
                <a:spcPct val="150000"/>
              </a:lnSpc>
            </a:pPr>
            <a:r>
              <a:rPr lang="fa-IR" altLang="en-US" i="1"/>
              <a:t>   -     </a:t>
            </a:r>
            <a:r>
              <a:rPr lang="ar-SA" altLang="en-US" i="1"/>
              <a:t>هرگز پشت به كلاس سخن نگويند</a:t>
            </a:r>
            <a:r>
              <a:rPr lang="en-US" altLang="en-US" i="1"/>
              <a:t>.</a:t>
            </a:r>
          </a:p>
          <a:p>
            <a:pPr rtl="1">
              <a:lnSpc>
                <a:spcPct val="150000"/>
              </a:lnSpc>
            </a:pPr>
            <a:r>
              <a:rPr lang="en-US" altLang="en-US" i="1"/>
              <a:t>    -   </a:t>
            </a:r>
            <a:r>
              <a:rPr lang="ar-SA" altLang="en-US" i="1"/>
              <a:t>دهان و لبها را هنگام سخن گفتن به‏طور مبالغه‏آميز </a:t>
            </a:r>
            <a:br>
              <a:rPr lang="en-US" altLang="en-US" i="1"/>
            </a:br>
            <a:r>
              <a:rPr lang="en-US" altLang="en-US" i="1"/>
              <a:t>        </a:t>
            </a:r>
            <a:r>
              <a:rPr lang="ar-SA" altLang="en-US" i="1"/>
              <a:t>حركت ندهند</a:t>
            </a:r>
            <a:r>
              <a:rPr lang="en-US" altLang="en-US" i="1"/>
              <a:t>.</a:t>
            </a:r>
          </a:p>
          <a:p>
            <a:pPr rtl="1">
              <a:lnSpc>
                <a:spcPct val="150000"/>
              </a:lnSpc>
            </a:pPr>
            <a:r>
              <a:rPr lang="en-US" altLang="en-US" i="1"/>
              <a:t>    -   </a:t>
            </a:r>
            <a:r>
              <a:rPr lang="ar-SA" altLang="en-US" i="1"/>
              <a:t>بياموزند چگونه بايد به ناشنوايان يارى دهند</a:t>
            </a:r>
            <a:r>
              <a:rPr lang="en-US" altLang="en-US" i="1"/>
              <a:t>.</a:t>
            </a:r>
          </a:p>
        </p:txBody>
      </p:sp>
    </p:spTree>
  </p:cSld>
  <p:clrMapOvr>
    <a:masterClrMapping/>
  </p:clrMapOvr>
  <p:transition spd="slow"/>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Text Box 2">
            <a:extLst>
              <a:ext uri="{FF2B5EF4-FFF2-40B4-BE49-F238E27FC236}">
                <a16:creationId xmlns:a16="http://schemas.microsoft.com/office/drawing/2014/main" id="{014B7D83-0EB7-4E1C-B2F6-7F269EE8158C}"/>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10307" name="Text Box 3">
            <a:extLst>
              <a:ext uri="{FF2B5EF4-FFF2-40B4-BE49-F238E27FC236}">
                <a16:creationId xmlns:a16="http://schemas.microsoft.com/office/drawing/2014/main" id="{41D87F8E-31BE-40BD-BF80-BB44F3534020}"/>
              </a:ext>
            </a:extLst>
          </p:cNvPr>
          <p:cNvSpPr txBox="1">
            <a:spLocks noChangeArrowheads="1"/>
          </p:cNvSpPr>
          <p:nvPr/>
        </p:nvSpPr>
        <p:spPr bwMode="auto">
          <a:xfrm>
            <a:off x="6172200" y="1828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فلج مغزي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10308" name="Text Box 4">
            <a:extLst>
              <a:ext uri="{FF2B5EF4-FFF2-40B4-BE49-F238E27FC236}">
                <a16:creationId xmlns:a16="http://schemas.microsoft.com/office/drawing/2014/main" id="{E8F5C867-B0D9-4B86-B81E-A27C96C71BDF}"/>
              </a:ext>
            </a:extLst>
          </p:cNvPr>
          <p:cNvSpPr txBox="1">
            <a:spLocks noChangeArrowheads="1"/>
          </p:cNvSpPr>
          <p:nvPr/>
        </p:nvSpPr>
        <p:spPr bwMode="auto">
          <a:xfrm>
            <a:off x="609600" y="3048000"/>
            <a:ext cx="6553200" cy="2359025"/>
          </a:xfrm>
          <a:prstGeom prst="rect">
            <a:avLst/>
          </a:prstGeom>
          <a:solidFill>
            <a:srgbClr val="007CB4"/>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i="1"/>
              <a:t>وقتى به محل خاصى از مغز آسيب برسد فلج مغزى پديد مى‏آيد كه به‏</a:t>
            </a:r>
            <a:r>
              <a:rPr lang="en-US" altLang="en-US" i="1"/>
              <a:t> </a:t>
            </a:r>
            <a:r>
              <a:rPr lang="ar-SA" altLang="en-US" i="1"/>
              <a:t>اختلال حركتى مى‏انجامد. آسيب مغزى را عوامل گوناگونى پديد مى‏آورند، مانند نرسيدن اكسيژن به مغز، مسموميت، خونريزى يا ضربه مغزى.</a:t>
            </a:r>
            <a:r>
              <a:rPr lang="ar-SA" altLang="en-US"/>
              <a:t> </a:t>
            </a:r>
            <a:endParaRPr lang="en-US" altLang="en-US"/>
          </a:p>
        </p:txBody>
      </p:sp>
    </p:spTree>
  </p:cSld>
  <p:clrMapOvr>
    <a:masterClrMapping/>
  </p:clrMapOvr>
  <p:transition spd="slow"/>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Text Box 2">
            <a:extLst>
              <a:ext uri="{FF2B5EF4-FFF2-40B4-BE49-F238E27FC236}">
                <a16:creationId xmlns:a16="http://schemas.microsoft.com/office/drawing/2014/main" id="{9BA6AE0C-06F9-4B8A-B5AA-0DB2F1B6D0F4}"/>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12355" name="Text Box 3">
            <a:extLst>
              <a:ext uri="{FF2B5EF4-FFF2-40B4-BE49-F238E27FC236}">
                <a16:creationId xmlns:a16="http://schemas.microsoft.com/office/drawing/2014/main" id="{735A46A2-3B70-41FE-A668-F1D28A418DBF}"/>
              </a:ext>
            </a:extLst>
          </p:cNvPr>
          <p:cNvSpPr txBox="1">
            <a:spLocks noChangeArrowheads="1"/>
          </p:cNvSpPr>
          <p:nvPr/>
        </p:nvSpPr>
        <p:spPr bwMode="auto">
          <a:xfrm>
            <a:off x="6172200" y="1828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فلج مغزي</a:t>
            </a:r>
            <a:r>
              <a:rPr lang="fa-IR" altLang="en-US" i="1"/>
              <a:t>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12356" name="Text Box 4">
            <a:extLst>
              <a:ext uri="{FF2B5EF4-FFF2-40B4-BE49-F238E27FC236}">
                <a16:creationId xmlns:a16="http://schemas.microsoft.com/office/drawing/2014/main" id="{74C6D769-5B77-4722-B185-BF17F66EDD31}"/>
              </a:ext>
            </a:extLst>
          </p:cNvPr>
          <p:cNvSpPr txBox="1">
            <a:spLocks noChangeArrowheads="1"/>
          </p:cNvSpPr>
          <p:nvPr/>
        </p:nvSpPr>
        <p:spPr bwMode="auto">
          <a:xfrm>
            <a:off x="609600" y="3048000"/>
            <a:ext cx="6553200" cy="2359025"/>
          </a:xfrm>
          <a:prstGeom prst="rect">
            <a:avLst/>
          </a:prstGeom>
          <a:solidFill>
            <a:srgbClr val="007CB4"/>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بايد توجه داشت كه فلج مغزى، همان‏گونه كه بيان شد صدمه رسيدن به ناحيه حركتى مغز است و با مناطق ديگر مغز ارتباط ندارد. به اين جهت كسانى كه به فلج مغزى گرفتار مى‏شوند كم هوش يا عقب‏مانده نيستند</a:t>
            </a:r>
            <a:r>
              <a:rPr lang="en-US" altLang="en-US"/>
              <a:t>.</a:t>
            </a:r>
          </a:p>
        </p:txBody>
      </p:sp>
    </p:spTree>
  </p:cSld>
  <p:clrMapOvr>
    <a:masterClrMapping/>
  </p:clrMapOvr>
  <p:transition spd="slow"/>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ext Box 2">
            <a:extLst>
              <a:ext uri="{FF2B5EF4-FFF2-40B4-BE49-F238E27FC236}">
                <a16:creationId xmlns:a16="http://schemas.microsoft.com/office/drawing/2014/main" id="{68F468FA-1F37-44FF-8363-EBFD0027DD2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14403" name="Text Box 3">
            <a:extLst>
              <a:ext uri="{FF2B5EF4-FFF2-40B4-BE49-F238E27FC236}">
                <a16:creationId xmlns:a16="http://schemas.microsoft.com/office/drawing/2014/main" id="{21BBFC8E-5C7C-49A2-968E-E32F1B167FDE}"/>
              </a:ext>
            </a:extLst>
          </p:cNvPr>
          <p:cNvSpPr txBox="1">
            <a:spLocks noChangeArrowheads="1"/>
          </p:cNvSpPr>
          <p:nvPr/>
        </p:nvSpPr>
        <p:spPr bwMode="auto">
          <a:xfrm>
            <a:off x="5638800" y="1828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اختلالهاي صرعي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14404" name="Text Box 4">
            <a:extLst>
              <a:ext uri="{FF2B5EF4-FFF2-40B4-BE49-F238E27FC236}">
                <a16:creationId xmlns:a16="http://schemas.microsoft.com/office/drawing/2014/main" id="{6668FC36-131D-4F75-A7B7-C2587189FD5A}"/>
              </a:ext>
            </a:extLst>
          </p:cNvPr>
          <p:cNvSpPr txBox="1">
            <a:spLocks noChangeArrowheads="1"/>
          </p:cNvSpPr>
          <p:nvPr/>
        </p:nvSpPr>
        <p:spPr bwMode="auto">
          <a:xfrm>
            <a:off x="609600" y="3048000"/>
            <a:ext cx="5029200" cy="2359025"/>
          </a:xfrm>
          <a:prstGeom prst="rect">
            <a:avLst/>
          </a:prstGeom>
          <a:solidFill>
            <a:srgbClr val="CC0000"/>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اختلالهاى صرعى به نوعى بيمارى عصبى گفته مى‏شود كه با تشنج‏</a:t>
            </a:r>
            <a:r>
              <a:rPr lang="en-US" altLang="en-US"/>
              <a:t> </a:t>
            </a:r>
            <a:r>
              <a:rPr lang="ar-SA" altLang="en-US"/>
              <a:t>همراه است. صرع درجات مختلف دارد. در صرع كوچك بيمار دچار سرگيجه يا رفتارهاى‏</a:t>
            </a:r>
            <a:r>
              <a:rPr lang="en-US" altLang="en-US"/>
              <a:t> </a:t>
            </a:r>
            <a:r>
              <a:rPr lang="ar-SA" altLang="en-US"/>
              <a:t>ناآگاهانه مى‏شود. </a:t>
            </a:r>
            <a:endParaRPr lang="en-US" altLang="en-US"/>
          </a:p>
        </p:txBody>
      </p:sp>
    </p:spTree>
  </p:cSld>
  <p:clrMapOvr>
    <a:masterClrMapping/>
  </p:clrMapOvr>
  <p:transition spd="slow"/>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ext Box 2">
            <a:extLst>
              <a:ext uri="{FF2B5EF4-FFF2-40B4-BE49-F238E27FC236}">
                <a16:creationId xmlns:a16="http://schemas.microsoft.com/office/drawing/2014/main" id="{9576D603-77E4-4275-BCD1-6D0CCEB73E7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18499" name="Text Box 3">
            <a:extLst>
              <a:ext uri="{FF2B5EF4-FFF2-40B4-BE49-F238E27FC236}">
                <a16:creationId xmlns:a16="http://schemas.microsoft.com/office/drawing/2014/main" id="{FC5314C9-209E-4A87-8C57-30E07933CC00}"/>
              </a:ext>
            </a:extLst>
          </p:cNvPr>
          <p:cNvSpPr txBox="1">
            <a:spLocks noChangeArrowheads="1"/>
          </p:cNvSpPr>
          <p:nvPr/>
        </p:nvSpPr>
        <p:spPr bwMode="auto">
          <a:xfrm>
            <a:off x="5638800" y="1828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اختلالهاي صرعي</a:t>
            </a:r>
            <a:r>
              <a:rPr lang="fa-IR" altLang="en-US" i="1"/>
              <a:t>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18500" name="Text Box 4">
            <a:extLst>
              <a:ext uri="{FF2B5EF4-FFF2-40B4-BE49-F238E27FC236}">
                <a16:creationId xmlns:a16="http://schemas.microsoft.com/office/drawing/2014/main" id="{352F16B1-E02E-43A2-BB0D-C32CA4EC3C87}"/>
              </a:ext>
            </a:extLst>
          </p:cNvPr>
          <p:cNvSpPr txBox="1">
            <a:spLocks noChangeArrowheads="1"/>
          </p:cNvSpPr>
          <p:nvPr/>
        </p:nvSpPr>
        <p:spPr bwMode="auto">
          <a:xfrm>
            <a:off x="609600" y="3048000"/>
            <a:ext cx="5181600" cy="2906713"/>
          </a:xfrm>
          <a:prstGeom prst="rect">
            <a:avLst/>
          </a:prstGeom>
          <a:solidFill>
            <a:srgbClr val="FF0000"/>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در صرع جاكسونى عمل تشنج آگاهانه و در ناحيه محدودى انجام مى‏گيرد</a:t>
            </a:r>
            <a:r>
              <a:rPr lang="en-US" altLang="en-US"/>
              <a:t> </a:t>
            </a:r>
            <a:r>
              <a:rPr lang="ar-SA" altLang="en-US"/>
              <a:t>اما در صرع بزرگ تشنجها ناآگاهانه، بسيار شديد و همه جاگير است و به روان پريشى تدريجى‏</a:t>
            </a:r>
            <a:r>
              <a:rPr lang="fa-IR" altLang="en-US"/>
              <a:t> </a:t>
            </a:r>
            <a:r>
              <a:rPr lang="ar-SA" altLang="en-US"/>
              <a:t>منجر مى‏شود</a:t>
            </a:r>
            <a:r>
              <a:rPr lang="en-US" altLang="en-US"/>
              <a:t>.</a:t>
            </a:r>
          </a:p>
        </p:txBody>
      </p:sp>
    </p:spTree>
  </p:cSld>
  <p:clrMapOvr>
    <a:masterClrMapping/>
  </p:clrMapOvr>
  <p:transition spd="slow"/>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ext Box 2">
            <a:extLst>
              <a:ext uri="{FF2B5EF4-FFF2-40B4-BE49-F238E27FC236}">
                <a16:creationId xmlns:a16="http://schemas.microsoft.com/office/drawing/2014/main" id="{5D36203D-C5C0-41F3-B677-F24354745AF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20547" name="Text Box 3">
            <a:extLst>
              <a:ext uri="{FF2B5EF4-FFF2-40B4-BE49-F238E27FC236}">
                <a16:creationId xmlns:a16="http://schemas.microsoft.com/office/drawing/2014/main" id="{118CC70F-D0FD-47E8-AF5D-4615366319CB}"/>
              </a:ext>
            </a:extLst>
          </p:cNvPr>
          <p:cNvSpPr txBox="1">
            <a:spLocks noChangeArrowheads="1"/>
          </p:cNvSpPr>
          <p:nvPr/>
        </p:nvSpPr>
        <p:spPr bwMode="auto">
          <a:xfrm>
            <a:off x="685800" y="1905000"/>
            <a:ext cx="678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i="1"/>
              <a:t>هيوارد و ارلانسكي براي كمك به اين گونه كودكان موارد زير را پيشنهاد مي كند: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20548" name="Text Box 4">
            <a:extLst>
              <a:ext uri="{FF2B5EF4-FFF2-40B4-BE49-F238E27FC236}">
                <a16:creationId xmlns:a16="http://schemas.microsoft.com/office/drawing/2014/main" id="{0E81B79E-96FB-4E5A-82AB-B7D488090360}"/>
              </a:ext>
            </a:extLst>
          </p:cNvPr>
          <p:cNvSpPr txBox="1">
            <a:spLocks noChangeArrowheads="1"/>
          </p:cNvSpPr>
          <p:nvPr/>
        </p:nvSpPr>
        <p:spPr bwMode="auto">
          <a:xfrm>
            <a:off x="838200" y="3429000"/>
            <a:ext cx="6477000" cy="1811338"/>
          </a:xfrm>
          <a:prstGeom prst="rect">
            <a:avLst/>
          </a:prstGeom>
          <a:solidFill>
            <a:schemeClr val="hlink"/>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t>1.</a:t>
            </a:r>
            <a:r>
              <a:rPr lang="en-US" altLang="en-US"/>
              <a:t> </a:t>
            </a:r>
            <a:r>
              <a:rPr lang="ar-SA" altLang="en-US"/>
              <a:t>كودك را راحت روى زمين بخوابانيد، يقه‏اش را كاملاً باز كنيد و بگذاريد جريان طبيعى صرع طى شود. كوشش نكنيد با تلاشهاى بيهوده او را به حال طبيعى باز گردانيد</a:t>
            </a:r>
            <a:r>
              <a:rPr lang="en-US" altLang="en-US"/>
              <a: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0351D720-7EAE-40ED-BDA0-ED0FD1684947}"/>
              </a:ext>
            </a:extLst>
          </p:cNvPr>
          <p:cNvSpPr>
            <a:spLocks noGrp="1" noChangeArrowheads="1"/>
          </p:cNvSpPr>
          <p:nvPr>
            <p:ph type="body" idx="1"/>
          </p:nvPr>
        </p:nvSpPr>
        <p:spPr bwMode="auto">
          <a:xfrm>
            <a:off x="1371600" y="2438400"/>
            <a:ext cx="6172200" cy="36877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solidFill>
                  <a:srgbClr val="FFFF00"/>
                </a:solidFill>
                <a:effectLst/>
                <a:cs typeface="Zar" pitchFamily="2" charset="0"/>
              </a:rPr>
              <a:t>در روان‏شناسى</a:t>
            </a:r>
            <a:r>
              <a:rPr lang="ar-SA" altLang="en-US" sz="2400" b="1">
                <a:solidFill>
                  <a:srgbClr val="000099"/>
                </a:solidFill>
                <a:effectLst/>
                <a:cs typeface="Zar" pitchFamily="2" charset="0"/>
              </a:rPr>
              <a:t> تجربه‏گرايان يا تداعى‏گرايان را نظريه‏پردازان </a:t>
            </a:r>
            <a:r>
              <a:rPr lang="ar-SA" altLang="en-US" sz="2400" b="1">
                <a:solidFill>
                  <a:srgbClr val="FF0000"/>
                </a:solidFill>
                <a:effectLst/>
                <a:cs typeface="Zar" pitchFamily="2" charset="0"/>
              </a:rPr>
              <a:t>محرك - پاسخ</a:t>
            </a:r>
            <a:r>
              <a:rPr lang="ar-SA" altLang="en-US" sz="2400" b="1">
                <a:solidFill>
                  <a:srgbClr val="000099"/>
                </a:solidFill>
                <a:effectLst/>
                <a:cs typeface="Zar" pitchFamily="2" charset="0"/>
              </a:rPr>
              <a:t> ناميده‏اند. به اعتقاد اينان يادگيرنده حالت انفعالى دارد و رفتار او در اختيار يا تابع نيروها يا عوامل درونى و برونى است. اين دسته از نظريه‏ها به نامهاى </a:t>
            </a:r>
            <a:r>
              <a:rPr lang="ar-SA" altLang="en-US" sz="2400" b="1">
                <a:solidFill>
                  <a:srgbClr val="CC00CC"/>
                </a:solidFill>
                <a:effectLst/>
                <a:cs typeface="Zar" pitchFamily="2" charset="0"/>
              </a:rPr>
              <a:t>ذره‏گرا</a:t>
            </a:r>
            <a:r>
              <a:rPr lang="ar-SA" altLang="en-US" sz="2400" b="1">
                <a:solidFill>
                  <a:srgbClr val="000099"/>
                </a:solidFill>
                <a:effectLst/>
                <a:cs typeface="Zar" pitchFamily="2" charset="0"/>
              </a:rPr>
              <a:t> يا </a:t>
            </a:r>
            <a:r>
              <a:rPr lang="ar-SA" altLang="en-US" sz="2400" b="1">
                <a:solidFill>
                  <a:srgbClr val="FFFF00"/>
                </a:solidFill>
                <a:effectLst/>
                <a:cs typeface="Zar" pitchFamily="2" charset="0"/>
              </a:rPr>
              <a:t>استحاله‏گرا</a:t>
            </a:r>
            <a:r>
              <a:rPr lang="ar-SA" altLang="en-US" sz="2400" b="1">
                <a:solidFill>
                  <a:srgbClr val="000099"/>
                </a:solidFill>
                <a:effectLst/>
                <a:cs typeface="Zar" pitchFamily="2" charset="0"/>
              </a:rPr>
              <a:t> شناخته شده‏اند. </a:t>
            </a:r>
            <a:endParaRPr lang="en-US" altLang="en-US" sz="2400" b="1">
              <a:solidFill>
                <a:srgbClr val="000099"/>
              </a:solidFill>
              <a:cs typeface="Zar" pitchFamily="2" charset="0"/>
            </a:endParaRPr>
          </a:p>
        </p:txBody>
      </p:sp>
      <p:sp>
        <p:nvSpPr>
          <p:cNvPr id="106499" name="Text Box 3">
            <a:extLst>
              <a:ext uri="{FF2B5EF4-FFF2-40B4-BE49-F238E27FC236}">
                <a16:creationId xmlns:a16="http://schemas.microsoft.com/office/drawing/2014/main" id="{D6AB6E40-0761-4958-97C4-10D79111BEC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06500" name="AutoShape 4">
            <a:extLst>
              <a:ext uri="{FF2B5EF4-FFF2-40B4-BE49-F238E27FC236}">
                <a16:creationId xmlns:a16="http://schemas.microsoft.com/office/drawing/2014/main" id="{FED254E6-89A2-4AEF-B88C-EDC9F301D1EE}"/>
              </a:ext>
            </a:extLst>
          </p:cNvPr>
          <p:cNvSpPr>
            <a:spLocks noChangeArrowheads="1"/>
          </p:cNvSpPr>
          <p:nvPr/>
        </p:nvSpPr>
        <p:spPr bwMode="auto">
          <a:xfrm>
            <a:off x="914400" y="2362200"/>
            <a:ext cx="7086600" cy="3581400"/>
          </a:xfrm>
          <a:prstGeom prst="bracePair">
            <a:avLst>
              <a:gd name="adj" fmla="val 8333"/>
            </a:avLst>
          </a:prstGeom>
          <a:noFill/>
          <a:ln w="38100">
            <a:solidFill>
              <a:srgbClr val="5925D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ext Box 2">
            <a:extLst>
              <a:ext uri="{FF2B5EF4-FFF2-40B4-BE49-F238E27FC236}">
                <a16:creationId xmlns:a16="http://schemas.microsoft.com/office/drawing/2014/main" id="{6A3ED361-F688-4725-9AD8-2A6501223CAD}"/>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22595" name="Text Box 3">
            <a:extLst>
              <a:ext uri="{FF2B5EF4-FFF2-40B4-BE49-F238E27FC236}">
                <a16:creationId xmlns:a16="http://schemas.microsoft.com/office/drawing/2014/main" id="{B530FBF9-28CE-420C-93D7-97C9093EE37F}"/>
              </a:ext>
            </a:extLst>
          </p:cNvPr>
          <p:cNvSpPr txBox="1">
            <a:spLocks noChangeArrowheads="1"/>
          </p:cNvSpPr>
          <p:nvPr/>
        </p:nvSpPr>
        <p:spPr bwMode="auto">
          <a:xfrm>
            <a:off x="685800" y="1905000"/>
            <a:ext cx="678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sz="1600"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هيوارد و ارلانسكي براي كمك به اين گونه كودكان موارد زير را پيشنهاد مي كند:       </a:t>
            </a:r>
            <a:endParaRPr lang="en-US" altLang="en-US" sz="1600"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22596" name="Text Box 4">
            <a:extLst>
              <a:ext uri="{FF2B5EF4-FFF2-40B4-BE49-F238E27FC236}">
                <a16:creationId xmlns:a16="http://schemas.microsoft.com/office/drawing/2014/main" id="{5AF031FB-A018-4639-97A8-78BD93CD7F77}"/>
              </a:ext>
            </a:extLst>
          </p:cNvPr>
          <p:cNvSpPr txBox="1">
            <a:spLocks noChangeArrowheads="1"/>
          </p:cNvSpPr>
          <p:nvPr/>
        </p:nvSpPr>
        <p:spPr bwMode="auto">
          <a:xfrm>
            <a:off x="1066800" y="2667000"/>
            <a:ext cx="6477000" cy="1263650"/>
          </a:xfrm>
          <a:prstGeom prst="rect">
            <a:avLst/>
          </a:prstGeom>
          <a:solidFill>
            <a:srgbClr val="9999FF"/>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fa-IR" altLang="en-US"/>
              <a:t>2.</a:t>
            </a:r>
            <a:r>
              <a:rPr lang="en-US" altLang="en-US"/>
              <a:t> </a:t>
            </a:r>
            <a:r>
              <a:rPr lang="ar-SA" altLang="en-US"/>
              <a:t>وسائل تيز برنده يا داغ و زيان‏آور را از جلو دست و پاى او دور كنيد. جلو حركات او را نگيريد</a:t>
            </a:r>
            <a:r>
              <a:rPr lang="en-US" altLang="en-US"/>
              <a:t>.</a:t>
            </a:r>
          </a:p>
        </p:txBody>
      </p:sp>
      <p:sp>
        <p:nvSpPr>
          <p:cNvPr id="622599" name="Text Box 7">
            <a:extLst>
              <a:ext uri="{FF2B5EF4-FFF2-40B4-BE49-F238E27FC236}">
                <a16:creationId xmlns:a16="http://schemas.microsoft.com/office/drawing/2014/main" id="{6E10A7A7-45B4-4805-A216-B1FF8572E916}"/>
              </a:ext>
            </a:extLst>
          </p:cNvPr>
          <p:cNvSpPr txBox="1">
            <a:spLocks noChangeArrowheads="1"/>
          </p:cNvSpPr>
          <p:nvPr/>
        </p:nvSpPr>
        <p:spPr bwMode="auto">
          <a:xfrm>
            <a:off x="1066800" y="4114800"/>
            <a:ext cx="6477000" cy="1263650"/>
          </a:xfrm>
          <a:prstGeom prst="rect">
            <a:avLst/>
          </a:prstGeom>
          <a:solidFill>
            <a:schemeClr val="hlink"/>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fa-IR" altLang="en-US"/>
              <a:t>3.</a:t>
            </a:r>
            <a:r>
              <a:rPr lang="en-US" altLang="en-US"/>
              <a:t> </a:t>
            </a:r>
            <a:r>
              <a:rPr lang="ar-SA" altLang="en-US"/>
              <a:t>سر كودك را به يك‏طرف كج كنيد تا آب دهانش خارج شود. يك بالش نرم زير سر او قرار دهيد</a:t>
            </a:r>
            <a:r>
              <a:rPr lang="en-US" altLang="en-US"/>
              <a:t>.</a:t>
            </a:r>
          </a:p>
        </p:txBody>
      </p:sp>
    </p:spTree>
  </p:cSld>
  <p:clrMapOvr>
    <a:masterClrMapping/>
  </p:clrMapOvr>
  <p:transition spd="slow"/>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ext Box 2">
            <a:extLst>
              <a:ext uri="{FF2B5EF4-FFF2-40B4-BE49-F238E27FC236}">
                <a16:creationId xmlns:a16="http://schemas.microsoft.com/office/drawing/2014/main" id="{1D670823-5625-479D-ADC6-0CA0D18F57EC}"/>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24643" name="Text Box 3">
            <a:extLst>
              <a:ext uri="{FF2B5EF4-FFF2-40B4-BE49-F238E27FC236}">
                <a16:creationId xmlns:a16="http://schemas.microsoft.com/office/drawing/2014/main" id="{140ACB9C-10B2-498F-82C7-072C2F637588}"/>
              </a:ext>
            </a:extLst>
          </p:cNvPr>
          <p:cNvSpPr txBox="1">
            <a:spLocks noChangeArrowheads="1"/>
          </p:cNvSpPr>
          <p:nvPr/>
        </p:nvSpPr>
        <p:spPr bwMode="auto">
          <a:xfrm>
            <a:off x="685800" y="1905000"/>
            <a:ext cx="678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sz="1600"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هيوارد و ارلانسكي براي كمك به اين گونه كودكان موارد زير را پيشنهاد مي كند:       </a:t>
            </a:r>
            <a:endParaRPr lang="en-US" altLang="en-US" sz="1600"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24645" name="Text Box 5">
            <a:extLst>
              <a:ext uri="{FF2B5EF4-FFF2-40B4-BE49-F238E27FC236}">
                <a16:creationId xmlns:a16="http://schemas.microsoft.com/office/drawing/2014/main" id="{B6D6919F-E11E-4749-A169-D344C2A3E69F}"/>
              </a:ext>
            </a:extLst>
          </p:cNvPr>
          <p:cNvSpPr txBox="1">
            <a:spLocks noChangeArrowheads="1"/>
          </p:cNvSpPr>
          <p:nvPr/>
        </p:nvSpPr>
        <p:spPr bwMode="auto">
          <a:xfrm>
            <a:off x="990600" y="2971800"/>
            <a:ext cx="6477000" cy="2359025"/>
          </a:xfrm>
          <a:prstGeom prst="rect">
            <a:avLst/>
          </a:prstGeom>
          <a:solidFill>
            <a:srgbClr val="3366FF"/>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fa-IR" altLang="en-US"/>
              <a:t>4.</a:t>
            </a:r>
            <a:r>
              <a:rPr lang="en-US" altLang="en-US"/>
              <a:t> </a:t>
            </a:r>
            <a:r>
              <a:rPr lang="ar-SA" altLang="en-US"/>
              <a:t>بازور چيزى را در دهان كودك وارد نكنيد. فقط موقعى كه دهان او باز است يك دستمال يا پارچه تميز را لوله كنيد و در ميان دندانهاى او قرار دهيد. مواظب باشيد انگشتانتان لاى دندانهاى او گير نكند</a:t>
            </a:r>
            <a:r>
              <a:rPr lang="en-US" altLang="en-US"/>
              <a:t>.</a:t>
            </a:r>
          </a:p>
        </p:txBody>
      </p:sp>
    </p:spTree>
  </p:cSld>
  <p:clrMapOvr>
    <a:masterClrMapping/>
  </p:clrMapOvr>
  <p:transition spd="slow"/>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2">
            <a:extLst>
              <a:ext uri="{FF2B5EF4-FFF2-40B4-BE49-F238E27FC236}">
                <a16:creationId xmlns:a16="http://schemas.microsoft.com/office/drawing/2014/main" id="{A87F9603-C92F-4881-B87F-8549DCE25EA2}"/>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28739" name="Text Box 3">
            <a:extLst>
              <a:ext uri="{FF2B5EF4-FFF2-40B4-BE49-F238E27FC236}">
                <a16:creationId xmlns:a16="http://schemas.microsoft.com/office/drawing/2014/main" id="{B204843A-B9B4-477D-8D73-77BD5A625599}"/>
              </a:ext>
            </a:extLst>
          </p:cNvPr>
          <p:cNvSpPr txBox="1">
            <a:spLocks noChangeArrowheads="1"/>
          </p:cNvSpPr>
          <p:nvPr/>
        </p:nvSpPr>
        <p:spPr bwMode="auto">
          <a:xfrm>
            <a:off x="685800" y="1905000"/>
            <a:ext cx="678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sz="1600"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هيوارد و ارلانسكي براي كمك به اين گونه كودكان موارد زير را پيشنهاد مي كند:       </a:t>
            </a:r>
            <a:endParaRPr lang="en-US" altLang="en-US" sz="1600"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28740" name="Text Box 4">
            <a:extLst>
              <a:ext uri="{FF2B5EF4-FFF2-40B4-BE49-F238E27FC236}">
                <a16:creationId xmlns:a16="http://schemas.microsoft.com/office/drawing/2014/main" id="{FC03D7FC-B950-46BC-B104-990D22EA3429}"/>
              </a:ext>
            </a:extLst>
          </p:cNvPr>
          <p:cNvSpPr txBox="1">
            <a:spLocks noChangeArrowheads="1"/>
          </p:cNvSpPr>
          <p:nvPr/>
        </p:nvSpPr>
        <p:spPr bwMode="auto">
          <a:xfrm>
            <a:off x="990600" y="2971800"/>
            <a:ext cx="6477000" cy="2906713"/>
          </a:xfrm>
          <a:prstGeom prst="rect">
            <a:avLst/>
          </a:prstGeom>
          <a:solidFill>
            <a:schemeClr val="hlink"/>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fa-IR" altLang="en-US"/>
              <a:t>5. </a:t>
            </a:r>
            <a:r>
              <a:rPr lang="ar-SA" altLang="en-US"/>
              <a:t>اگر صرع در ساعت درس رخ دهد تا مى‏توانيد بچه‏ها را آرام نگه داريد و به آنان بگوييد كه چيز مهمى نيست و براى بعضيها، چه كوچك و چه بزرگ، چنين اتفاقى مى‏افتد و اين يك امر طبيعى است و نبايد واكنشهاى شديد نشان داد</a:t>
            </a:r>
            <a:r>
              <a:rPr lang="en-US" altLang="en-US"/>
              <a:t>.</a:t>
            </a:r>
          </a:p>
        </p:txBody>
      </p:sp>
    </p:spTree>
  </p:cSld>
  <p:clrMapOvr>
    <a:masterClrMapping/>
  </p:clrMapOvr>
  <p:transition spd="slow"/>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2">
            <a:extLst>
              <a:ext uri="{FF2B5EF4-FFF2-40B4-BE49-F238E27FC236}">
                <a16:creationId xmlns:a16="http://schemas.microsoft.com/office/drawing/2014/main" id="{99C8EC79-0D65-4B5B-97F2-1AD2CB95E8D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30787" name="Text Box 3">
            <a:extLst>
              <a:ext uri="{FF2B5EF4-FFF2-40B4-BE49-F238E27FC236}">
                <a16:creationId xmlns:a16="http://schemas.microsoft.com/office/drawing/2014/main" id="{AC3BD828-FD87-484C-AAEE-DD4969AEFE06}"/>
              </a:ext>
            </a:extLst>
          </p:cNvPr>
          <p:cNvSpPr txBox="1">
            <a:spLocks noChangeArrowheads="1"/>
          </p:cNvSpPr>
          <p:nvPr/>
        </p:nvSpPr>
        <p:spPr bwMode="auto">
          <a:xfrm>
            <a:off x="2286000" y="18288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5. </a:t>
            </a:r>
            <a:r>
              <a:rPr lang="en-US" altLang="en-US" i="1"/>
              <a:t> </a:t>
            </a:r>
            <a:r>
              <a:rPr lang="fa-IR" altLang="en-US" i="1"/>
              <a:t>ن</a:t>
            </a:r>
            <a:r>
              <a:rPr lang="ar-SA" altLang="en-US" i="1"/>
              <a:t>ابرخورداريهاى فرهنگى و اقتصادى</a:t>
            </a:r>
            <a:r>
              <a:rPr lang="en-US" altLang="en-US"/>
              <a:t> </a:t>
            </a:r>
          </a:p>
        </p:txBody>
      </p:sp>
      <p:sp>
        <p:nvSpPr>
          <p:cNvPr id="630788" name="Text Box 4">
            <a:extLst>
              <a:ext uri="{FF2B5EF4-FFF2-40B4-BE49-F238E27FC236}">
                <a16:creationId xmlns:a16="http://schemas.microsoft.com/office/drawing/2014/main" id="{1B7D4D45-885C-4DD7-BF13-8FEC5602A9E6}"/>
              </a:ext>
            </a:extLst>
          </p:cNvPr>
          <p:cNvSpPr txBox="1">
            <a:spLocks noChangeArrowheads="1"/>
          </p:cNvSpPr>
          <p:nvPr/>
        </p:nvSpPr>
        <p:spPr bwMode="auto">
          <a:xfrm>
            <a:off x="609600" y="3048000"/>
            <a:ext cx="6934200" cy="2359025"/>
          </a:xfrm>
          <a:prstGeom prst="rect">
            <a:avLst/>
          </a:prstGeom>
          <a:solidFill>
            <a:srgbClr val="CC0000"/>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يكى ديگر از عقب‏ماندگيهاى تحصيلى نابرخورداريهاى فرهنگى و اقتصادى است. اين اصطلاح براى كودكانى به كار برده مى‏شود كه عقب‏ماندگى آنها معلول زمينه‏هاى ناجور و ناهماهنگ با شرايط پيشرفتهاى زمان است.</a:t>
            </a:r>
            <a:r>
              <a:rPr lang="en-US" altLang="en-US"/>
              <a:t> </a:t>
            </a:r>
          </a:p>
        </p:txBody>
      </p:sp>
    </p:spTree>
  </p:cSld>
  <p:clrMapOvr>
    <a:masterClrMapping/>
  </p:clrMapOvr>
  <p:transition spd="slow"/>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ext Box 2">
            <a:extLst>
              <a:ext uri="{FF2B5EF4-FFF2-40B4-BE49-F238E27FC236}">
                <a16:creationId xmlns:a16="http://schemas.microsoft.com/office/drawing/2014/main" id="{477D82E2-F4D8-42EC-90F2-A2C40399B17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32835" name="Text Box 3">
            <a:extLst>
              <a:ext uri="{FF2B5EF4-FFF2-40B4-BE49-F238E27FC236}">
                <a16:creationId xmlns:a16="http://schemas.microsoft.com/office/drawing/2014/main" id="{F5BA9FCA-757D-42BC-8B55-998B6F754E14}"/>
              </a:ext>
            </a:extLst>
          </p:cNvPr>
          <p:cNvSpPr txBox="1">
            <a:spLocks noChangeArrowheads="1"/>
          </p:cNvSpPr>
          <p:nvPr/>
        </p:nvSpPr>
        <p:spPr bwMode="auto">
          <a:xfrm>
            <a:off x="2286000" y="18288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5. </a:t>
            </a:r>
            <a:r>
              <a:rPr lang="en-US"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a:t>
            </a:r>
            <a:r>
              <a:rPr lang="ar-SA"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ابرخورداريهاى فرهنگى و اقتصادى</a:t>
            </a:r>
            <a:r>
              <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p>
        </p:txBody>
      </p:sp>
      <p:sp>
        <p:nvSpPr>
          <p:cNvPr id="632836" name="Text Box 4">
            <a:extLst>
              <a:ext uri="{FF2B5EF4-FFF2-40B4-BE49-F238E27FC236}">
                <a16:creationId xmlns:a16="http://schemas.microsoft.com/office/drawing/2014/main" id="{2FA553E4-9973-4867-A6E8-AC66A61AB073}"/>
              </a:ext>
            </a:extLst>
          </p:cNvPr>
          <p:cNvSpPr txBox="1">
            <a:spLocks noChangeArrowheads="1"/>
          </p:cNvSpPr>
          <p:nvPr/>
        </p:nvSpPr>
        <p:spPr bwMode="auto">
          <a:xfrm>
            <a:off x="609600" y="3048000"/>
            <a:ext cx="6934200" cy="2906713"/>
          </a:xfrm>
          <a:prstGeom prst="rect">
            <a:avLst/>
          </a:prstGeom>
          <a:solidFill>
            <a:srgbClr val="CC0066"/>
          </a:solidFill>
          <a:ln w="762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اين دسته از كودكان معمولاً در محله‏هاى كثيف، زاغه‏ها و در روستاهاى دور افتاده زندگى مى‏كنند و تازه به شهر مهاجرت كرده‏اند و با الزامات زندگى شهرى آشنا نيستند و فقر اقتصادى و فرهنگى دو عامل بسيار مهم و بازدارنده براى آنان است و نمى‏توانند خود را با شرايط جديد تطبيق دهند. </a:t>
            </a:r>
            <a:endParaRPr lang="en-US" altLang="en-US"/>
          </a:p>
        </p:txBody>
      </p:sp>
    </p:spTree>
  </p:cSld>
  <p:clrMapOvr>
    <a:masterClrMapping/>
  </p:clrMapOvr>
  <p:transition spd="slow"/>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a:extLst>
              <a:ext uri="{FF2B5EF4-FFF2-40B4-BE49-F238E27FC236}">
                <a16:creationId xmlns:a16="http://schemas.microsoft.com/office/drawing/2014/main" id="{9D127D94-04A2-4175-AA02-5CD0DE354F37}"/>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34883" name="Text Box 3">
            <a:extLst>
              <a:ext uri="{FF2B5EF4-FFF2-40B4-BE49-F238E27FC236}">
                <a16:creationId xmlns:a16="http://schemas.microsoft.com/office/drawing/2014/main" id="{2BC23C02-9900-4F61-BB6D-2800D504B3F8}"/>
              </a:ext>
            </a:extLst>
          </p:cNvPr>
          <p:cNvSpPr txBox="1">
            <a:spLocks noChangeArrowheads="1"/>
          </p:cNvSpPr>
          <p:nvPr/>
        </p:nvSpPr>
        <p:spPr bwMode="auto">
          <a:xfrm>
            <a:off x="3200400" y="1905000"/>
            <a:ext cx="4267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i="1"/>
              <a:t>زمينه‏هاى نابرخوردارى كودكان</a:t>
            </a:r>
            <a:r>
              <a:rPr lang="en-US" altLang="en-US"/>
              <a:t> </a:t>
            </a:r>
          </a:p>
        </p:txBody>
      </p:sp>
      <p:sp>
        <p:nvSpPr>
          <p:cNvPr id="634884" name="Text Box 4">
            <a:extLst>
              <a:ext uri="{FF2B5EF4-FFF2-40B4-BE49-F238E27FC236}">
                <a16:creationId xmlns:a16="http://schemas.microsoft.com/office/drawing/2014/main" id="{C96DF4F4-2E6D-4275-8E7A-1BEBCD228E4E}"/>
              </a:ext>
            </a:extLst>
          </p:cNvPr>
          <p:cNvSpPr txBox="1">
            <a:spLocks noChangeArrowheads="1"/>
          </p:cNvSpPr>
          <p:nvPr/>
        </p:nvSpPr>
        <p:spPr bwMode="auto">
          <a:xfrm>
            <a:off x="685800" y="3036888"/>
            <a:ext cx="5715000" cy="2359025"/>
          </a:xfrm>
          <a:prstGeom prst="rect">
            <a:avLst/>
          </a:prstGeom>
          <a:solidFill>
            <a:srgbClr val="3366FF"/>
          </a:solidFill>
          <a:ln w="7620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محروميت غالباً پيش از تولد كودك و حتى گاهى قبل از حاملگى به سبب بيمارى مادر و زمانى در</a:t>
            </a:r>
            <a:r>
              <a:rPr lang="fa-IR" altLang="en-US"/>
              <a:t> </a:t>
            </a:r>
            <a:r>
              <a:rPr lang="ar-SA" altLang="en-US"/>
              <a:t>نتيجه‏</a:t>
            </a:r>
            <a:r>
              <a:rPr lang="fa-IR" altLang="en-US"/>
              <a:t> </a:t>
            </a:r>
            <a:r>
              <a:rPr lang="ar-SA" altLang="en-US"/>
              <a:t>زايمان‏</a:t>
            </a:r>
            <a:r>
              <a:rPr lang="fa-IR" altLang="en-US"/>
              <a:t> </a:t>
            </a:r>
            <a:r>
              <a:rPr lang="ar-SA" altLang="en-US"/>
              <a:t>غيرطبيعى</a:t>
            </a:r>
            <a:r>
              <a:rPr lang="fa-IR" altLang="en-US"/>
              <a:t> </a:t>
            </a:r>
            <a:r>
              <a:rPr lang="ar-SA" altLang="en-US"/>
              <a:t>‏و</a:t>
            </a:r>
            <a:r>
              <a:rPr lang="fa-IR" altLang="en-US"/>
              <a:t> </a:t>
            </a:r>
            <a:r>
              <a:rPr lang="ar-SA" altLang="en-US"/>
              <a:t>يا</a:t>
            </a:r>
            <a:r>
              <a:rPr lang="fa-IR" altLang="en-US"/>
              <a:t> </a:t>
            </a:r>
            <a:r>
              <a:rPr lang="ar-SA" altLang="en-US"/>
              <a:t>براثر</a:t>
            </a:r>
            <a:r>
              <a:rPr lang="fa-IR" altLang="en-US"/>
              <a:t> </a:t>
            </a:r>
            <a:r>
              <a:rPr lang="ar-SA" altLang="en-US"/>
              <a:t>ناراحتيها</a:t>
            </a:r>
            <a:r>
              <a:rPr lang="fa-IR" altLang="en-US"/>
              <a:t> </a:t>
            </a:r>
            <a:r>
              <a:rPr lang="ar-SA" altLang="en-US"/>
              <a:t>و</a:t>
            </a:r>
            <a:r>
              <a:rPr lang="fa-IR" altLang="en-US"/>
              <a:t> </a:t>
            </a:r>
            <a:r>
              <a:rPr lang="ar-SA" altLang="en-US"/>
              <a:t>هيجانهاى‏</a:t>
            </a:r>
            <a:r>
              <a:rPr lang="fa-IR" altLang="en-US"/>
              <a:t> </a:t>
            </a:r>
            <a:r>
              <a:rPr lang="ar-SA" altLang="en-US"/>
              <a:t>شديد</a:t>
            </a:r>
            <a:r>
              <a:rPr lang="fa-IR" altLang="en-US"/>
              <a:t> </a:t>
            </a:r>
            <a:r>
              <a:rPr lang="ar-SA" altLang="en-US"/>
              <a:t>هنگام‏</a:t>
            </a:r>
            <a:r>
              <a:rPr lang="fa-IR" altLang="en-US"/>
              <a:t> </a:t>
            </a:r>
            <a:r>
              <a:rPr lang="ar-SA" altLang="en-US"/>
              <a:t>حاملگى</a:t>
            </a:r>
            <a:r>
              <a:rPr lang="fa-IR" altLang="en-US"/>
              <a:t> </a:t>
            </a:r>
            <a:r>
              <a:rPr lang="ar-SA" altLang="en-US"/>
              <a:t>‏پديد</a:t>
            </a:r>
            <a:r>
              <a:rPr lang="fa-IR" altLang="en-US"/>
              <a:t> </a:t>
            </a:r>
            <a:r>
              <a:rPr lang="ar-SA" altLang="en-US"/>
              <a:t>مى‏آيد.</a:t>
            </a:r>
            <a:r>
              <a:rPr lang="en-US" altLang="en-US"/>
              <a:t> </a:t>
            </a:r>
          </a:p>
        </p:txBody>
      </p:sp>
    </p:spTree>
  </p:cSld>
  <p:clrMapOvr>
    <a:masterClrMapping/>
  </p:clrMapOvr>
  <p:transition spd="slow"/>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Text Box 2">
            <a:extLst>
              <a:ext uri="{FF2B5EF4-FFF2-40B4-BE49-F238E27FC236}">
                <a16:creationId xmlns:a16="http://schemas.microsoft.com/office/drawing/2014/main" id="{A24313B6-9DD3-4F8E-BD1A-778A32815F97}"/>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36931" name="Text Box 3">
            <a:extLst>
              <a:ext uri="{FF2B5EF4-FFF2-40B4-BE49-F238E27FC236}">
                <a16:creationId xmlns:a16="http://schemas.microsoft.com/office/drawing/2014/main" id="{67745F15-525F-4D02-AAA3-C156F5AA74ED}"/>
              </a:ext>
            </a:extLst>
          </p:cNvPr>
          <p:cNvSpPr txBox="1">
            <a:spLocks noChangeArrowheads="1"/>
          </p:cNvSpPr>
          <p:nvPr/>
        </p:nvSpPr>
        <p:spPr bwMode="auto">
          <a:xfrm>
            <a:off x="3200400" y="1905000"/>
            <a:ext cx="4267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زمينه‏هاى نابرخوردارى كودكان</a:t>
            </a:r>
            <a:r>
              <a:rPr lang="en-US" altLang="en-US"/>
              <a:t> </a:t>
            </a:r>
          </a:p>
        </p:txBody>
      </p:sp>
      <p:sp>
        <p:nvSpPr>
          <p:cNvPr id="636932" name="Text Box 4">
            <a:extLst>
              <a:ext uri="{FF2B5EF4-FFF2-40B4-BE49-F238E27FC236}">
                <a16:creationId xmlns:a16="http://schemas.microsoft.com/office/drawing/2014/main" id="{9D1405B8-9340-463F-85F7-573FF7D22612}"/>
              </a:ext>
            </a:extLst>
          </p:cNvPr>
          <p:cNvSpPr txBox="1">
            <a:spLocks noChangeArrowheads="1"/>
          </p:cNvSpPr>
          <p:nvPr/>
        </p:nvSpPr>
        <p:spPr bwMode="auto">
          <a:xfrm>
            <a:off x="685800" y="2590800"/>
            <a:ext cx="6629400" cy="3454400"/>
          </a:xfrm>
          <a:prstGeom prst="rect">
            <a:avLst/>
          </a:prstGeom>
          <a:solidFill>
            <a:srgbClr val="3366FF"/>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در نتيجه‏</a:t>
            </a:r>
            <a:r>
              <a:rPr lang="en-US" altLang="en-US"/>
              <a:t> </a:t>
            </a:r>
            <a:r>
              <a:rPr lang="ar-SA" altLang="en-US"/>
              <a:t>پژوهشهاى پاسامانيك و ليلى‏ين فلد معلوم‏</a:t>
            </a:r>
            <a:r>
              <a:rPr lang="en-US" altLang="en-US"/>
              <a:t> </a:t>
            </a:r>
            <a:r>
              <a:rPr lang="ar-SA" altLang="en-US"/>
              <a:t>گرديده‏</a:t>
            </a:r>
            <a:r>
              <a:rPr lang="en-US" altLang="en-US"/>
              <a:t> </a:t>
            </a:r>
            <a:r>
              <a:rPr lang="ar-SA" altLang="en-US"/>
              <a:t>است‏</a:t>
            </a:r>
            <a:r>
              <a:rPr lang="en-US" altLang="en-US"/>
              <a:t> </a:t>
            </a:r>
            <a:r>
              <a:rPr lang="ar-SA" altLang="en-US"/>
              <a:t>كه</a:t>
            </a:r>
            <a:r>
              <a:rPr lang="en-US" altLang="en-US"/>
              <a:t> </a:t>
            </a:r>
            <a:r>
              <a:rPr lang="ar-SA" altLang="en-US"/>
              <a:t>‏تأثير</a:t>
            </a:r>
            <a:r>
              <a:rPr lang="en-US" altLang="en-US"/>
              <a:t> </a:t>
            </a:r>
            <a:r>
              <a:rPr lang="ar-SA" altLang="en-US"/>
              <a:t>ناراحتيها</a:t>
            </a:r>
            <a:r>
              <a:rPr lang="en-US" altLang="en-US"/>
              <a:t> </a:t>
            </a:r>
            <a:r>
              <a:rPr lang="ar-SA" altLang="en-US"/>
              <a:t>و توليد</a:t>
            </a:r>
            <a:r>
              <a:rPr lang="en-US" altLang="en-US"/>
              <a:t> </a:t>
            </a:r>
            <a:r>
              <a:rPr lang="ar-SA" altLang="en-US"/>
              <a:t>مثل‏</a:t>
            </a:r>
            <a:r>
              <a:rPr lang="en-US" altLang="en-US"/>
              <a:t> </a:t>
            </a:r>
            <a:r>
              <a:rPr lang="ar-SA" altLang="en-US"/>
              <a:t>ناشى از عقب‏ماندگى موجب فلج مغزى، صرع، ناتوانيهاى گويشى و اختلالهاى رفتارى مى‏شوند. ميان خطرات حاملگى و مشكل زايمان، از جمله زودرسى و وضع بد اقتصادى ارتباط </a:t>
            </a:r>
            <a:r>
              <a:rPr lang="en-US" altLang="en-US"/>
              <a:t> </a:t>
            </a:r>
            <a:r>
              <a:rPr lang="ar-SA" altLang="en-US"/>
              <a:t>بى‏چون </a:t>
            </a:r>
            <a:r>
              <a:rPr lang="en-US" altLang="en-US"/>
              <a:t> </a:t>
            </a:r>
            <a:r>
              <a:rPr lang="ar-SA" altLang="en-US"/>
              <a:t>و چرايى وجود دارد. </a:t>
            </a:r>
            <a:endParaRPr lang="en-US" altLang="en-US"/>
          </a:p>
        </p:txBody>
      </p:sp>
    </p:spTree>
  </p:cSld>
  <p:clrMapOvr>
    <a:masterClrMapping/>
  </p:clrMapOvr>
  <p:transition spd="slow"/>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 Box 2">
            <a:extLst>
              <a:ext uri="{FF2B5EF4-FFF2-40B4-BE49-F238E27FC236}">
                <a16:creationId xmlns:a16="http://schemas.microsoft.com/office/drawing/2014/main" id="{1ADBF448-B3AC-4128-8B43-1EF811C2A354}"/>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38979" name="Text Box 3">
            <a:extLst>
              <a:ext uri="{FF2B5EF4-FFF2-40B4-BE49-F238E27FC236}">
                <a16:creationId xmlns:a16="http://schemas.microsoft.com/office/drawing/2014/main" id="{866F2404-9CDB-4E05-ADEE-F0048946D9FC}"/>
              </a:ext>
            </a:extLst>
          </p:cNvPr>
          <p:cNvSpPr txBox="1">
            <a:spLocks noChangeArrowheads="1"/>
          </p:cNvSpPr>
          <p:nvPr/>
        </p:nvSpPr>
        <p:spPr bwMode="auto">
          <a:xfrm>
            <a:off x="6096000" y="1828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عادي سازي </a:t>
            </a:r>
            <a:endParaRPr lang="en-US" altLang="en-US"/>
          </a:p>
        </p:txBody>
      </p:sp>
      <p:sp>
        <p:nvSpPr>
          <p:cNvPr id="638980" name="Text Box 4">
            <a:extLst>
              <a:ext uri="{FF2B5EF4-FFF2-40B4-BE49-F238E27FC236}">
                <a16:creationId xmlns:a16="http://schemas.microsoft.com/office/drawing/2014/main" id="{C4B04E05-DC58-459D-9144-60CD863697C0}"/>
              </a:ext>
            </a:extLst>
          </p:cNvPr>
          <p:cNvSpPr txBox="1">
            <a:spLocks noChangeArrowheads="1"/>
          </p:cNvSpPr>
          <p:nvPr/>
        </p:nvSpPr>
        <p:spPr bwMode="auto">
          <a:xfrm>
            <a:off x="609600" y="2819400"/>
            <a:ext cx="6934200" cy="2906713"/>
          </a:xfrm>
          <a:prstGeom prst="rect">
            <a:avLst/>
          </a:prstGeom>
          <a:solidFill>
            <a:srgbClr val="006600"/>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اصطلاح عادى سازى عبارت از به كار بستن يك رشته روشها، كوششها و حذف محدوديتهايى</a:t>
            </a:r>
            <a:r>
              <a:rPr lang="fa-IR" altLang="en-US"/>
              <a:t>  </a:t>
            </a:r>
            <a:r>
              <a:rPr lang="ar-SA" altLang="en-US"/>
              <a:t>است كه به اين وسيله كودكان معلول را در كلاسهاى كودكان سالم و بهنجار قرار مى‏دهند و آنان را با جريان واقعى زندگى معمول در حد توانشان آشنا مى‏سازند.</a:t>
            </a:r>
            <a:endParaRPr lang="en-US" altLang="en-US"/>
          </a:p>
        </p:txBody>
      </p:sp>
    </p:spTree>
  </p:cSld>
  <p:clrMapOvr>
    <a:masterClrMapping/>
  </p:clrMapOvr>
  <p:transition spd="slow"/>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Text Box 2">
            <a:extLst>
              <a:ext uri="{FF2B5EF4-FFF2-40B4-BE49-F238E27FC236}">
                <a16:creationId xmlns:a16="http://schemas.microsoft.com/office/drawing/2014/main" id="{F2F18611-23DB-42A8-A9E2-341482FC08FC}"/>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41027" name="Text Box 3">
            <a:extLst>
              <a:ext uri="{FF2B5EF4-FFF2-40B4-BE49-F238E27FC236}">
                <a16:creationId xmlns:a16="http://schemas.microsoft.com/office/drawing/2014/main" id="{D04781C4-A12B-4F92-9506-7678C2A6682D}"/>
              </a:ext>
            </a:extLst>
          </p:cNvPr>
          <p:cNvSpPr txBox="1">
            <a:spLocks noChangeArrowheads="1"/>
          </p:cNvSpPr>
          <p:nvPr/>
        </p:nvSpPr>
        <p:spPr bwMode="auto">
          <a:xfrm>
            <a:off x="6096000" y="1828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عادي سازي</a:t>
            </a:r>
            <a:r>
              <a:rPr lang="fa-IR" altLang="en-US" i="1"/>
              <a:t> </a:t>
            </a:r>
            <a:endParaRPr lang="en-US" altLang="en-US"/>
          </a:p>
        </p:txBody>
      </p:sp>
      <p:sp>
        <p:nvSpPr>
          <p:cNvPr id="641028" name="Text Box 4">
            <a:extLst>
              <a:ext uri="{FF2B5EF4-FFF2-40B4-BE49-F238E27FC236}">
                <a16:creationId xmlns:a16="http://schemas.microsoft.com/office/drawing/2014/main" id="{750A83FF-C557-4886-B809-C0CD83180B14}"/>
              </a:ext>
            </a:extLst>
          </p:cNvPr>
          <p:cNvSpPr txBox="1">
            <a:spLocks noChangeArrowheads="1"/>
          </p:cNvSpPr>
          <p:nvPr/>
        </p:nvSpPr>
        <p:spPr bwMode="auto">
          <a:xfrm>
            <a:off x="609600" y="2819400"/>
            <a:ext cx="6934200" cy="2359025"/>
          </a:xfrm>
          <a:prstGeom prst="rect">
            <a:avLst/>
          </a:prstGeom>
          <a:solidFill>
            <a:srgbClr val="008000"/>
          </a:solidFill>
          <a:ln w="76200">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براى اجراى اين منظور نخستين گام طرح برنامه تربيتى انفرادى است. گام ديگر طبقه‏بندى شاگردان بنا</a:t>
            </a:r>
            <a:r>
              <a:rPr lang="en-US" altLang="en-US"/>
              <a:t> </a:t>
            </a:r>
            <a:r>
              <a:rPr lang="ar-SA" altLang="en-US"/>
              <a:t>به استعداد و نيازشان است، مانند اينكه صبحها را به دانش‏آموزان كند آموز و بعدازظهرها را به شاگردان تندآموز اختصاص مى‏دهند.</a:t>
            </a:r>
            <a:r>
              <a:rPr lang="en-US" altLang="en-US"/>
              <a:t> </a:t>
            </a:r>
          </a:p>
        </p:txBody>
      </p:sp>
    </p:spTree>
  </p:cSld>
  <p:clrMapOvr>
    <a:masterClrMapping/>
  </p:clrMapOvr>
  <p:transition spd="slow"/>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Text Box 2">
            <a:extLst>
              <a:ext uri="{FF2B5EF4-FFF2-40B4-BE49-F238E27FC236}">
                <a16:creationId xmlns:a16="http://schemas.microsoft.com/office/drawing/2014/main" id="{4410CE50-5E00-4A7A-A61B-BFD99F25B51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43075" name="Text Box 3">
            <a:extLst>
              <a:ext uri="{FF2B5EF4-FFF2-40B4-BE49-F238E27FC236}">
                <a16:creationId xmlns:a16="http://schemas.microsoft.com/office/drawing/2014/main" id="{12A85909-D729-4B29-A2FD-43E89950F406}"/>
              </a:ext>
            </a:extLst>
          </p:cNvPr>
          <p:cNvSpPr txBox="1">
            <a:spLocks noChangeArrowheads="1"/>
          </p:cNvSpPr>
          <p:nvPr/>
        </p:nvSpPr>
        <p:spPr bwMode="auto">
          <a:xfrm>
            <a:off x="3505200" y="1828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ادغام اجتماعي شاگردان معلول</a:t>
            </a: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 </a:t>
            </a:r>
            <a:endParaRPr lang="en-US" altLang="en-US"/>
          </a:p>
        </p:txBody>
      </p:sp>
      <p:sp>
        <p:nvSpPr>
          <p:cNvPr id="643076" name="Text Box 4">
            <a:extLst>
              <a:ext uri="{FF2B5EF4-FFF2-40B4-BE49-F238E27FC236}">
                <a16:creationId xmlns:a16="http://schemas.microsoft.com/office/drawing/2014/main" id="{64EAFAA1-3C58-4F14-9AC8-0AC0B6175E16}"/>
              </a:ext>
            </a:extLst>
          </p:cNvPr>
          <p:cNvSpPr txBox="1">
            <a:spLocks noChangeArrowheads="1"/>
          </p:cNvSpPr>
          <p:nvPr/>
        </p:nvSpPr>
        <p:spPr bwMode="auto">
          <a:xfrm>
            <a:off x="457200" y="3022600"/>
            <a:ext cx="4724400" cy="3454400"/>
          </a:xfrm>
          <a:prstGeom prst="rect">
            <a:avLst/>
          </a:prstGeom>
          <a:gradFill rotWithShape="1">
            <a:gsLst>
              <a:gs pos="0">
                <a:srgbClr val="727CDC"/>
              </a:gs>
              <a:gs pos="100000">
                <a:srgbClr val="727CDC">
                  <a:gamma/>
                  <a:shade val="46275"/>
                  <a:invGamma/>
                </a:srgbClr>
              </a:gs>
            </a:gsLst>
            <a:path path="shape">
              <a:fillToRect l="50000" t="50000" r="50000" b="50000"/>
            </a:path>
          </a:gradFill>
          <a:ln w="7620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واردكردن شاگردان معلول در كلاسهاى عادى فقط يك بخش از داخل كردن آنان در محيط طبيعى است. اين دسته از شاگردان همان‏گونه كه از نظر آموزشى در كلاسهاى عادى ادغام مى‏شوند بايد از نظر اجتماعى نيز ادغام گردند. </a:t>
            </a:r>
            <a:endParaRPr lang="en-US" alt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AutoShape 4">
            <a:extLst>
              <a:ext uri="{FF2B5EF4-FFF2-40B4-BE49-F238E27FC236}">
                <a16:creationId xmlns:a16="http://schemas.microsoft.com/office/drawing/2014/main" id="{08FF3F0A-5C82-43F1-A731-E5E13C0358C8}"/>
              </a:ext>
            </a:extLst>
          </p:cNvPr>
          <p:cNvSpPr>
            <a:spLocks noChangeArrowheads="1"/>
          </p:cNvSpPr>
          <p:nvPr/>
        </p:nvSpPr>
        <p:spPr bwMode="auto">
          <a:xfrm>
            <a:off x="990600" y="2438400"/>
            <a:ext cx="6096000" cy="3733800"/>
          </a:xfrm>
          <a:prstGeom prst="foldedCorner">
            <a:avLst>
              <a:gd name="adj" fmla="val 12500"/>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22" name="Rectangle 2">
            <a:extLst>
              <a:ext uri="{FF2B5EF4-FFF2-40B4-BE49-F238E27FC236}">
                <a16:creationId xmlns:a16="http://schemas.microsoft.com/office/drawing/2014/main" id="{6FDD1B31-6145-4E51-B0C8-0EFE066B1FD5}"/>
              </a:ext>
            </a:extLst>
          </p:cNvPr>
          <p:cNvSpPr>
            <a:spLocks noGrp="1" noChangeArrowheads="1"/>
          </p:cNvSpPr>
          <p:nvPr>
            <p:ph type="body" idx="1"/>
          </p:nvPr>
        </p:nvSpPr>
        <p:spPr bwMode="auto">
          <a:xfrm>
            <a:off x="1066800" y="2514600"/>
            <a:ext cx="6019800" cy="36115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آيين فكرى ديگرى كه زيربناى نظريه‏ها را تشكيل مى‏دهد </a:t>
            </a:r>
            <a:r>
              <a:rPr lang="ar-SA" altLang="en-US" sz="2400" b="1">
                <a:solidFill>
                  <a:srgbClr val="FF9900"/>
                </a:solidFill>
                <a:effectLst/>
                <a:cs typeface="Zar" pitchFamily="2" charset="0"/>
              </a:rPr>
              <a:t>خردگرايى</a:t>
            </a:r>
            <a:r>
              <a:rPr lang="ar-SA" altLang="en-US" sz="2400" b="1">
                <a:effectLst/>
                <a:cs typeface="Zar" pitchFamily="2" charset="0"/>
              </a:rPr>
              <a:t> است كه عقل و استدلال منطقى را يگانه عامل يا وسيله شناخت معرفت و دستيابى به واقعيتها مى‏شناسد. در اين نظريه‏ها </a:t>
            </a:r>
            <a:r>
              <a:rPr lang="ar-SA" altLang="en-US" sz="2400" b="1">
                <a:solidFill>
                  <a:srgbClr val="FF9900"/>
                </a:solidFill>
                <a:effectLst/>
                <a:cs typeface="Zar" pitchFamily="2" charset="0"/>
              </a:rPr>
              <a:t>احساس، الهام، كشف و شهود و اطلاعات حسى جايى ندارند.</a:t>
            </a:r>
            <a:r>
              <a:rPr lang="en-US" altLang="en-US" sz="2400">
                <a:solidFill>
                  <a:srgbClr val="FF9900"/>
                </a:solidFill>
              </a:rPr>
              <a:t> </a:t>
            </a:r>
          </a:p>
        </p:txBody>
      </p:sp>
      <p:sp>
        <p:nvSpPr>
          <p:cNvPr id="107523" name="Text Box 3">
            <a:extLst>
              <a:ext uri="{FF2B5EF4-FFF2-40B4-BE49-F238E27FC236}">
                <a16:creationId xmlns:a16="http://schemas.microsoft.com/office/drawing/2014/main" id="{2D7F8CF4-BB3A-462F-B2B7-95894E2E07D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Text Box 2">
            <a:extLst>
              <a:ext uri="{FF2B5EF4-FFF2-40B4-BE49-F238E27FC236}">
                <a16:creationId xmlns:a16="http://schemas.microsoft.com/office/drawing/2014/main" id="{FC986352-816F-4D4D-9994-1365C1655639}"/>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45123" name="Text Box 3">
            <a:extLst>
              <a:ext uri="{FF2B5EF4-FFF2-40B4-BE49-F238E27FC236}">
                <a16:creationId xmlns:a16="http://schemas.microsoft.com/office/drawing/2014/main" id="{FCF4B421-280A-43CF-95AA-CF8C07B5FA75}"/>
              </a:ext>
            </a:extLst>
          </p:cNvPr>
          <p:cNvSpPr txBox="1">
            <a:spLocks noChangeArrowheads="1"/>
          </p:cNvSpPr>
          <p:nvPr/>
        </p:nvSpPr>
        <p:spPr bwMode="auto">
          <a:xfrm>
            <a:off x="3505200" y="1828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ادغام اجتماعي شاگردان معلول </a:t>
            </a:r>
            <a:endParaRPr lang="en-US" altLang="en-US"/>
          </a:p>
        </p:txBody>
      </p:sp>
      <p:sp>
        <p:nvSpPr>
          <p:cNvPr id="645126" name="AutoShape 6">
            <a:extLst>
              <a:ext uri="{FF2B5EF4-FFF2-40B4-BE49-F238E27FC236}">
                <a16:creationId xmlns:a16="http://schemas.microsoft.com/office/drawing/2014/main" id="{9E6D7AE0-886C-4FFC-BDB6-9199A965B427}"/>
              </a:ext>
            </a:extLst>
          </p:cNvPr>
          <p:cNvSpPr>
            <a:spLocks noChangeArrowheads="1"/>
          </p:cNvSpPr>
          <p:nvPr/>
        </p:nvSpPr>
        <p:spPr bwMode="auto">
          <a:xfrm>
            <a:off x="228600" y="2590800"/>
            <a:ext cx="7391400" cy="3352800"/>
          </a:xfrm>
          <a:prstGeom prst="ellipseRibbon2">
            <a:avLst>
              <a:gd name="adj1" fmla="val 25000"/>
              <a:gd name="adj2" fmla="val 50000"/>
              <a:gd name="adj3" fmla="val 12500"/>
            </a:avLst>
          </a:prstGeom>
          <a:solidFill>
            <a:srgbClr val="727CD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24" name="Text Box 4">
            <a:extLst>
              <a:ext uri="{FF2B5EF4-FFF2-40B4-BE49-F238E27FC236}">
                <a16:creationId xmlns:a16="http://schemas.microsoft.com/office/drawing/2014/main" id="{E88FDBD6-C3BF-4158-A8BA-80C5C575BC07}"/>
              </a:ext>
            </a:extLst>
          </p:cNvPr>
          <p:cNvSpPr txBox="1">
            <a:spLocks noChangeArrowheads="1"/>
          </p:cNvSpPr>
          <p:nvPr/>
        </p:nvSpPr>
        <p:spPr bwMode="auto">
          <a:xfrm>
            <a:off x="2057400" y="2743200"/>
            <a:ext cx="3810000" cy="2359025"/>
          </a:xfrm>
          <a:prstGeom prst="rect">
            <a:avLst/>
          </a:prstGeom>
          <a:gradFill rotWithShape="1">
            <a:gsLst>
              <a:gs pos="0">
                <a:srgbClr val="727CDC"/>
              </a:gs>
              <a:gs pos="100000">
                <a:srgbClr val="727CDC">
                  <a:gamma/>
                  <a:shade val="46275"/>
                  <a:invGamma/>
                </a:srgbClr>
              </a:gs>
            </a:gsLst>
            <a:path path="shape">
              <a:fillToRect l="50000" t="50000" r="50000" b="50000"/>
            </a:path>
          </a:gradFill>
          <a:ln w="76200">
            <a:solidFill>
              <a:srgbClr val="727CD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در واقع معلم نقش مهمى را در موفقيتهاى معلولان و وارد كردن آنان در فعاليتهاى اجتماعى به عهده دارد.</a:t>
            </a:r>
            <a:r>
              <a:rPr lang="en-US" altLang="en-US"/>
              <a:t> </a:t>
            </a:r>
          </a:p>
        </p:txBody>
      </p:sp>
    </p:spTree>
  </p:cSld>
  <p:clrMapOvr>
    <a:masterClrMapping/>
  </p:clrMapOvr>
  <p:transition spd="slow"/>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Text Box 2">
            <a:extLst>
              <a:ext uri="{FF2B5EF4-FFF2-40B4-BE49-F238E27FC236}">
                <a16:creationId xmlns:a16="http://schemas.microsoft.com/office/drawing/2014/main" id="{3DE1563F-919F-42A1-A9F6-E345C15C3F39}"/>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47171" name="Text Box 3">
            <a:extLst>
              <a:ext uri="{FF2B5EF4-FFF2-40B4-BE49-F238E27FC236}">
                <a16:creationId xmlns:a16="http://schemas.microsoft.com/office/drawing/2014/main" id="{1EB5DFE0-758E-4646-98CA-54C87BE971AD}"/>
              </a:ext>
            </a:extLst>
          </p:cNvPr>
          <p:cNvSpPr txBox="1">
            <a:spLocks noChangeArrowheads="1"/>
          </p:cNvSpPr>
          <p:nvPr/>
        </p:nvSpPr>
        <p:spPr bwMode="auto">
          <a:xfrm>
            <a:off x="2514600" y="18288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rgbClr val="FF0000"/>
                </a:solidFill>
              </a:rPr>
              <a:t>نكته هاي مهم</a:t>
            </a:r>
            <a:r>
              <a:rPr lang="fa-IR" altLang="en-US" i="1"/>
              <a:t> براي معلمان كودكان استثنايي </a:t>
            </a:r>
            <a:endParaRPr lang="en-US" altLang="en-US"/>
          </a:p>
        </p:txBody>
      </p:sp>
      <p:sp>
        <p:nvSpPr>
          <p:cNvPr id="647172" name="Text Box 4">
            <a:extLst>
              <a:ext uri="{FF2B5EF4-FFF2-40B4-BE49-F238E27FC236}">
                <a16:creationId xmlns:a16="http://schemas.microsoft.com/office/drawing/2014/main" id="{9D55B3B1-1F8A-442D-99A3-4F802ED36E07}"/>
              </a:ext>
            </a:extLst>
          </p:cNvPr>
          <p:cNvSpPr txBox="1">
            <a:spLocks noChangeArrowheads="1"/>
          </p:cNvSpPr>
          <p:nvPr/>
        </p:nvSpPr>
        <p:spPr bwMode="auto">
          <a:xfrm>
            <a:off x="685800" y="3022600"/>
            <a:ext cx="4267200" cy="2359025"/>
          </a:xfrm>
          <a:prstGeom prst="rect">
            <a:avLst/>
          </a:prstGeom>
          <a:solidFill>
            <a:srgbClr val="0099FF"/>
          </a:solidFill>
          <a:ln w="76200">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contourClr>
              <a:srgbClr val="00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en-US" altLang="en-US"/>
              <a:t>  </a:t>
            </a:r>
            <a:r>
              <a:rPr lang="ar-SA" altLang="en-US"/>
              <a:t>وقتى از آموزش كودكان استثنايى سخن به ميان مى‏آيد بايد به مواردى مانند طبيعى سازى</a:t>
            </a:r>
            <a:r>
              <a:rPr lang="en-US" altLang="en-US"/>
              <a:t> </a:t>
            </a:r>
            <a:r>
              <a:rPr lang="fa-IR" altLang="en-US"/>
              <a:t>، </a:t>
            </a:r>
            <a:r>
              <a:rPr lang="ar-SA" altLang="en-US"/>
              <a:t>نگرش، سنجش و آموزش توجه داشت</a:t>
            </a:r>
            <a:r>
              <a:rPr lang="en-US" altLang="en-US"/>
              <a:t>. </a:t>
            </a:r>
            <a:r>
              <a:rPr lang="fa-IR" altLang="en-US"/>
              <a:t> </a:t>
            </a:r>
            <a:endParaRPr lang="en-US" altLang="en-US"/>
          </a:p>
        </p:txBody>
      </p:sp>
    </p:spTree>
  </p:cSld>
  <p:clrMapOvr>
    <a:masterClrMapping/>
  </p:clrMapOvr>
  <p:transition spd="slow"/>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Text Box 2">
            <a:extLst>
              <a:ext uri="{FF2B5EF4-FFF2-40B4-BE49-F238E27FC236}">
                <a16:creationId xmlns:a16="http://schemas.microsoft.com/office/drawing/2014/main" id="{B500153B-F8A9-4F40-B52A-A70171CC5A22}"/>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49219" name="Text Box 3">
            <a:extLst>
              <a:ext uri="{FF2B5EF4-FFF2-40B4-BE49-F238E27FC236}">
                <a16:creationId xmlns:a16="http://schemas.microsoft.com/office/drawing/2014/main" id="{047C9A61-D6FD-4AC4-B06D-023F48F61D73}"/>
              </a:ext>
            </a:extLst>
          </p:cNvPr>
          <p:cNvSpPr txBox="1">
            <a:spLocks noChangeArrowheads="1"/>
          </p:cNvSpPr>
          <p:nvPr/>
        </p:nvSpPr>
        <p:spPr bwMode="auto">
          <a:xfrm>
            <a:off x="2514600" y="18288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نكته هاي مهم براي معلمان كودكان استثنايي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649220" name="Text Box 4">
            <a:extLst>
              <a:ext uri="{FF2B5EF4-FFF2-40B4-BE49-F238E27FC236}">
                <a16:creationId xmlns:a16="http://schemas.microsoft.com/office/drawing/2014/main" id="{0B25E6A1-8E48-49BA-9675-990C92951C9A}"/>
              </a:ext>
            </a:extLst>
          </p:cNvPr>
          <p:cNvSpPr txBox="1">
            <a:spLocks noChangeArrowheads="1"/>
          </p:cNvSpPr>
          <p:nvPr/>
        </p:nvSpPr>
        <p:spPr bwMode="auto">
          <a:xfrm>
            <a:off x="685800" y="3022600"/>
            <a:ext cx="4267200" cy="2359025"/>
          </a:xfrm>
          <a:prstGeom prst="rect">
            <a:avLst/>
          </a:prstGeom>
          <a:solidFill>
            <a:srgbClr val="0099FF"/>
          </a:solidFill>
          <a:ln w="76200">
            <a:miter lim="800000"/>
            <a:headEnd/>
            <a:tailEnd/>
          </a:ln>
          <a:effectLst/>
          <a:scene3d>
            <a:camera prst="legacyObliqueTopRight"/>
            <a:lightRig rig="legacyFlat3" dir="b"/>
          </a:scene3d>
          <a:sp3d extrusionH="430200" prstMaterial="legacyMatte">
            <a:bevelT w="13500" h="13500" prst="angle"/>
            <a:bevelB w="13500" h="13500" prst="angle"/>
            <a:extrusionClr>
              <a:srgbClr val="0099FF"/>
            </a:extrusionClr>
            <a:contourClr>
              <a:srgbClr val="00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pPr>
            <a:r>
              <a:rPr lang="en-US" altLang="en-US"/>
              <a:t>  </a:t>
            </a:r>
            <a:r>
              <a:rPr lang="ar-SA" altLang="en-US"/>
              <a:t>وقتى از آموزش كودكان استثنايى سخن به ميان مى‏آيد بايد به مواردى مانند طبيعى سازى</a:t>
            </a:r>
            <a:r>
              <a:rPr lang="en-US" altLang="en-US"/>
              <a:t> </a:t>
            </a:r>
            <a:r>
              <a:rPr lang="fa-IR" altLang="en-US"/>
              <a:t>، </a:t>
            </a:r>
            <a:r>
              <a:rPr lang="ar-SA" altLang="en-US"/>
              <a:t>نگرش، سنجش و آموزش توجه داشت</a:t>
            </a:r>
            <a:r>
              <a:rPr lang="en-US" altLang="en-US"/>
              <a:t>. </a:t>
            </a:r>
            <a:r>
              <a:rPr lang="fa-IR" altLang="en-US"/>
              <a:t> </a:t>
            </a:r>
            <a:endParaRPr lang="en-US" altLang="en-US"/>
          </a:p>
        </p:txBody>
      </p:sp>
    </p:spTree>
  </p:cSld>
  <p:clrMapOvr>
    <a:masterClrMapping/>
  </p:clrMapOvr>
  <p:transition spd="slow"/>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Text Box 2">
            <a:extLst>
              <a:ext uri="{FF2B5EF4-FFF2-40B4-BE49-F238E27FC236}">
                <a16:creationId xmlns:a16="http://schemas.microsoft.com/office/drawing/2014/main" id="{D4727CEC-C47F-4AB0-9A69-BE48CCAC3577}"/>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51267" name="Text Box 3">
            <a:extLst>
              <a:ext uri="{FF2B5EF4-FFF2-40B4-BE49-F238E27FC236}">
                <a16:creationId xmlns:a16="http://schemas.microsoft.com/office/drawing/2014/main" id="{15D32879-CCF7-4483-93A7-77BF3EB5EBB1}"/>
              </a:ext>
            </a:extLst>
          </p:cNvPr>
          <p:cNvSpPr txBox="1">
            <a:spLocks noChangeArrowheads="1"/>
          </p:cNvSpPr>
          <p:nvPr/>
        </p:nvSpPr>
        <p:spPr bwMode="auto">
          <a:xfrm>
            <a:off x="2514600" y="18288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نكته هاي مهم براي معلمان كودكان استثنايي</a:t>
            </a:r>
            <a:r>
              <a:rPr lang="fa-IR" altLang="en-US" i="1"/>
              <a:t> </a:t>
            </a:r>
            <a:endParaRPr lang="en-US" altLang="en-US"/>
          </a:p>
        </p:txBody>
      </p:sp>
      <p:sp>
        <p:nvSpPr>
          <p:cNvPr id="651269" name="Text Box 5">
            <a:extLst>
              <a:ext uri="{FF2B5EF4-FFF2-40B4-BE49-F238E27FC236}">
                <a16:creationId xmlns:a16="http://schemas.microsoft.com/office/drawing/2014/main" id="{965C66D1-B4F6-4DFE-B611-410A59B11D3B}"/>
              </a:ext>
            </a:extLst>
          </p:cNvPr>
          <p:cNvSpPr txBox="1">
            <a:spLocks noChangeArrowheads="1"/>
          </p:cNvSpPr>
          <p:nvPr/>
        </p:nvSpPr>
        <p:spPr bwMode="auto">
          <a:xfrm>
            <a:off x="457200" y="3022600"/>
            <a:ext cx="7086600" cy="2906713"/>
          </a:xfrm>
          <a:prstGeom prst="rect">
            <a:avLst/>
          </a:prstGeom>
          <a:solidFill>
            <a:srgbClr val="008080"/>
          </a:solidFill>
          <a:ln w="762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solidFill>
                  <a:srgbClr val="FF0000"/>
                </a:solidFill>
              </a:rPr>
              <a:t>طبيعى سازى:</a:t>
            </a:r>
            <a:r>
              <a:rPr lang="ar-SA" altLang="en-US"/>
              <a:t> بيشتر كودكان استثنايى شادى مى‏كنند، مى‏خندند يا اظهار نارضايى مى‏كنند و مانند شاگردان بهنجار به محركها و انگيزه‏ها پاسخ مى‏دهند، اما علاقه‏مندند كه در بعضى زمينه‏هاى آموزشى تغييراتى به وجود آيد تابه پيشرفت آنان يارى دهد</a:t>
            </a:r>
            <a:r>
              <a:rPr lang="en-US" altLang="en-US"/>
              <a:t>.</a:t>
            </a:r>
          </a:p>
        </p:txBody>
      </p:sp>
    </p:spTree>
  </p:cSld>
  <p:clrMapOvr>
    <a:masterClrMapping/>
  </p:clrMapOvr>
  <p:transition spd="slow"/>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Text Box 2">
            <a:extLst>
              <a:ext uri="{FF2B5EF4-FFF2-40B4-BE49-F238E27FC236}">
                <a16:creationId xmlns:a16="http://schemas.microsoft.com/office/drawing/2014/main" id="{6D113DB8-A4FC-40A4-8302-506DFF8193D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53315" name="Text Box 3">
            <a:extLst>
              <a:ext uri="{FF2B5EF4-FFF2-40B4-BE49-F238E27FC236}">
                <a16:creationId xmlns:a16="http://schemas.microsoft.com/office/drawing/2014/main" id="{8BB76951-8486-4BB8-9DBE-C2216F86DD10}"/>
              </a:ext>
            </a:extLst>
          </p:cNvPr>
          <p:cNvSpPr txBox="1">
            <a:spLocks noChangeArrowheads="1"/>
          </p:cNvSpPr>
          <p:nvPr/>
        </p:nvSpPr>
        <p:spPr bwMode="auto">
          <a:xfrm>
            <a:off x="2514600" y="18288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نكته هاي مهم براي معلمان كودكان استثنايي</a:t>
            </a:r>
            <a:r>
              <a:rPr lang="fa-IR" altLang="en-US" i="1"/>
              <a:t> </a:t>
            </a:r>
            <a:endParaRPr lang="en-US" altLang="en-US"/>
          </a:p>
        </p:txBody>
      </p:sp>
      <p:sp>
        <p:nvSpPr>
          <p:cNvPr id="653316" name="Text Box 4">
            <a:extLst>
              <a:ext uri="{FF2B5EF4-FFF2-40B4-BE49-F238E27FC236}">
                <a16:creationId xmlns:a16="http://schemas.microsoft.com/office/drawing/2014/main" id="{7B3E7B97-9A1D-474A-9535-475D781CCF1F}"/>
              </a:ext>
            </a:extLst>
          </p:cNvPr>
          <p:cNvSpPr txBox="1">
            <a:spLocks noChangeArrowheads="1"/>
          </p:cNvSpPr>
          <p:nvPr/>
        </p:nvSpPr>
        <p:spPr bwMode="auto">
          <a:xfrm>
            <a:off x="457200" y="3022600"/>
            <a:ext cx="7086600" cy="2359025"/>
          </a:xfrm>
          <a:prstGeom prst="rect">
            <a:avLst/>
          </a:prstGeom>
          <a:solidFill>
            <a:schemeClr val="folHlink"/>
          </a:solidFill>
          <a:ln w="762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نبايد تصور كرد كه كودكان استثنايى عقب‏مانده در همه زمينه‏ها عقب‏مانده هستند. اين دسته از كودكان فقط در يك يا چند زمينه بسيار محدود نارسايى دارند كه بايد به رفع و سازگار ساختن آنها پرداخت</a:t>
            </a:r>
            <a:r>
              <a:rPr lang="en-US" altLang="en-US"/>
              <a:t>.</a:t>
            </a:r>
          </a:p>
        </p:txBody>
      </p:sp>
    </p:spTree>
  </p:cSld>
  <p:clrMapOvr>
    <a:masterClrMapping/>
  </p:clrMapOvr>
  <p:transition spd="slow"/>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ext Box 2">
            <a:extLst>
              <a:ext uri="{FF2B5EF4-FFF2-40B4-BE49-F238E27FC236}">
                <a16:creationId xmlns:a16="http://schemas.microsoft.com/office/drawing/2014/main" id="{51DDD4D3-8553-46D1-A0BF-AE5C2D35DBD3}"/>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55363" name="Text Box 3">
            <a:extLst>
              <a:ext uri="{FF2B5EF4-FFF2-40B4-BE49-F238E27FC236}">
                <a16:creationId xmlns:a16="http://schemas.microsoft.com/office/drawing/2014/main" id="{E35E11C7-B58D-48C7-991D-D98882E3B9B9}"/>
              </a:ext>
            </a:extLst>
          </p:cNvPr>
          <p:cNvSpPr txBox="1">
            <a:spLocks noChangeArrowheads="1"/>
          </p:cNvSpPr>
          <p:nvPr/>
        </p:nvSpPr>
        <p:spPr bwMode="auto">
          <a:xfrm>
            <a:off x="6858000" y="1828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نگرش</a:t>
            </a:r>
            <a:r>
              <a:rPr lang="fa-IR" altLang="en-US" i="1">
                <a:solidFill>
                  <a:srgbClr val="FF0000"/>
                </a:solidFill>
              </a:rPr>
              <a:t> </a:t>
            </a:r>
            <a:endParaRPr lang="en-US" altLang="en-US"/>
          </a:p>
        </p:txBody>
      </p:sp>
      <p:sp>
        <p:nvSpPr>
          <p:cNvPr id="655364" name="Text Box 4">
            <a:extLst>
              <a:ext uri="{FF2B5EF4-FFF2-40B4-BE49-F238E27FC236}">
                <a16:creationId xmlns:a16="http://schemas.microsoft.com/office/drawing/2014/main" id="{E497E556-36A2-4DE2-AD6C-15F06534D0B8}"/>
              </a:ext>
            </a:extLst>
          </p:cNvPr>
          <p:cNvSpPr txBox="1">
            <a:spLocks noChangeArrowheads="1"/>
          </p:cNvSpPr>
          <p:nvPr/>
        </p:nvSpPr>
        <p:spPr bwMode="auto">
          <a:xfrm>
            <a:off x="457200" y="3022600"/>
            <a:ext cx="7086600" cy="2359025"/>
          </a:xfrm>
          <a:prstGeom prst="rect">
            <a:avLst/>
          </a:prstGeom>
          <a:solidFill>
            <a:srgbClr val="0066FF"/>
          </a:solidFill>
          <a:ln w="762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جامعه، از جمله مديران، معلمان و افراد عادى نسبت به شاگردان معلول به‏طور اعم، يا كودكان استثنايى به‏طور اخص، نظر و نگرش مثبتى ندارند. همه اختلافها، حتى سرآمدى و برخوردارى از استعداد را با ديدى منفى مى‏نگرند. </a:t>
            </a:r>
            <a:endParaRPr lang="en-US" altLang="en-US"/>
          </a:p>
        </p:txBody>
      </p:sp>
    </p:spTree>
  </p:cSld>
  <p:clrMapOvr>
    <a:masterClrMapping/>
  </p:clrMapOvr>
  <p:transition spd="slow"/>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a:extLst>
              <a:ext uri="{FF2B5EF4-FFF2-40B4-BE49-F238E27FC236}">
                <a16:creationId xmlns:a16="http://schemas.microsoft.com/office/drawing/2014/main" id="{DD16434C-2CCC-4AA2-BB68-05AD81A6D8E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57411" name="Text Box 3">
            <a:extLst>
              <a:ext uri="{FF2B5EF4-FFF2-40B4-BE49-F238E27FC236}">
                <a16:creationId xmlns:a16="http://schemas.microsoft.com/office/drawing/2014/main" id="{91FECF0A-C83A-4D43-8DD3-AC6A48C6054B}"/>
              </a:ext>
            </a:extLst>
          </p:cNvPr>
          <p:cNvSpPr txBox="1">
            <a:spLocks noChangeArrowheads="1"/>
          </p:cNvSpPr>
          <p:nvPr/>
        </p:nvSpPr>
        <p:spPr bwMode="auto">
          <a:xfrm>
            <a:off x="6858000" y="1828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نگرش</a:t>
            </a:r>
            <a:r>
              <a:rPr lang="fa-IR" altLang="en-US" i="1">
                <a:solidFill>
                  <a:srgbClr val="FF0000"/>
                </a:solidFill>
              </a:rPr>
              <a:t> </a:t>
            </a:r>
            <a:endParaRPr lang="en-US" altLang="en-US"/>
          </a:p>
        </p:txBody>
      </p:sp>
      <p:sp>
        <p:nvSpPr>
          <p:cNvPr id="657412" name="Text Box 4">
            <a:extLst>
              <a:ext uri="{FF2B5EF4-FFF2-40B4-BE49-F238E27FC236}">
                <a16:creationId xmlns:a16="http://schemas.microsoft.com/office/drawing/2014/main" id="{43DAAB96-C5D4-443C-B052-614B8347CC98}"/>
              </a:ext>
            </a:extLst>
          </p:cNvPr>
          <p:cNvSpPr txBox="1">
            <a:spLocks noChangeArrowheads="1"/>
          </p:cNvSpPr>
          <p:nvPr/>
        </p:nvSpPr>
        <p:spPr bwMode="auto">
          <a:xfrm>
            <a:off x="457200" y="3022600"/>
            <a:ext cx="7086600" cy="2359025"/>
          </a:xfrm>
          <a:prstGeom prst="rect">
            <a:avLst/>
          </a:prstGeom>
          <a:solidFill>
            <a:srgbClr val="0099FF"/>
          </a:solidFill>
          <a:ln w="762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وظيفه اصلى معلمان و كارشناسان بايد متوجه اين امر باشد كه آنچه اهميت دارد انسانيت است. چه‏بسا معلولانى هستند كه اثر وجودى آنها براى جامعه بسيار ثمربخشتر و مؤثرتر از بسيارى افراد سالم است. </a:t>
            </a:r>
            <a:endParaRPr lang="en-US" altLang="en-US"/>
          </a:p>
        </p:txBody>
      </p:sp>
    </p:spTree>
  </p:cSld>
  <p:clrMapOvr>
    <a:masterClrMapping/>
  </p:clrMapOvr>
  <p:transition spd="slow"/>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Text Box 2">
            <a:extLst>
              <a:ext uri="{FF2B5EF4-FFF2-40B4-BE49-F238E27FC236}">
                <a16:creationId xmlns:a16="http://schemas.microsoft.com/office/drawing/2014/main" id="{7EE0800F-C5E0-4DFF-9F0B-9B5609F3743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59459" name="Text Box 3">
            <a:extLst>
              <a:ext uri="{FF2B5EF4-FFF2-40B4-BE49-F238E27FC236}">
                <a16:creationId xmlns:a16="http://schemas.microsoft.com/office/drawing/2014/main" id="{B135B248-E533-4DB4-A8ED-D0B029CBB545}"/>
              </a:ext>
            </a:extLst>
          </p:cNvPr>
          <p:cNvSpPr txBox="1">
            <a:spLocks noChangeArrowheads="1"/>
          </p:cNvSpPr>
          <p:nvPr/>
        </p:nvSpPr>
        <p:spPr bwMode="auto">
          <a:xfrm>
            <a:off x="6629400" y="1828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سنجش</a:t>
            </a:r>
            <a:r>
              <a:rPr lang="fa-IR" altLang="en-US" i="1">
                <a:solidFill>
                  <a:srgbClr val="FF0000"/>
                </a:solidFill>
              </a:rPr>
              <a:t> </a:t>
            </a:r>
            <a:endParaRPr lang="en-US" altLang="en-US"/>
          </a:p>
        </p:txBody>
      </p:sp>
      <p:sp>
        <p:nvSpPr>
          <p:cNvPr id="659460" name="Text Box 4">
            <a:extLst>
              <a:ext uri="{FF2B5EF4-FFF2-40B4-BE49-F238E27FC236}">
                <a16:creationId xmlns:a16="http://schemas.microsoft.com/office/drawing/2014/main" id="{352F8C67-6741-4BFA-9CB8-5448F7A6CEE4}"/>
              </a:ext>
            </a:extLst>
          </p:cNvPr>
          <p:cNvSpPr txBox="1">
            <a:spLocks noChangeArrowheads="1"/>
          </p:cNvSpPr>
          <p:nvPr/>
        </p:nvSpPr>
        <p:spPr bwMode="auto">
          <a:xfrm>
            <a:off x="457200" y="3022600"/>
            <a:ext cx="7086600" cy="2359025"/>
          </a:xfrm>
          <a:prstGeom prst="rect">
            <a:avLst/>
          </a:prstGeom>
          <a:solidFill>
            <a:srgbClr val="CC3300"/>
          </a:solidFill>
          <a:ln w="762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آموزش و پرورش شاگردان خاص يا استثنايى مستلزم توجه به توانمنديها و ناتوانيهاى آنان است. بدين‏معنا كه معلم دانا و كارديده مى‏داند كه در چه كارى سرمايه‏گذارى مى‏كند و در آموزش خود چه راه چاره و درمانى را به كار مى‏برد.</a:t>
            </a:r>
            <a:r>
              <a:rPr lang="en-US" altLang="en-US"/>
              <a:t> </a:t>
            </a:r>
          </a:p>
        </p:txBody>
      </p:sp>
    </p:spTree>
  </p:cSld>
  <p:clrMapOvr>
    <a:masterClrMapping/>
  </p:clrMapOvr>
  <p:transition spd="slow"/>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Text Box 2">
            <a:extLst>
              <a:ext uri="{FF2B5EF4-FFF2-40B4-BE49-F238E27FC236}">
                <a16:creationId xmlns:a16="http://schemas.microsoft.com/office/drawing/2014/main" id="{9D2578D5-4330-4D76-AC64-286AA9EFF64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61507" name="Text Box 3">
            <a:extLst>
              <a:ext uri="{FF2B5EF4-FFF2-40B4-BE49-F238E27FC236}">
                <a16:creationId xmlns:a16="http://schemas.microsoft.com/office/drawing/2014/main" id="{2F38B76A-9933-4C6C-A925-48D5547E7DCE}"/>
              </a:ext>
            </a:extLst>
          </p:cNvPr>
          <p:cNvSpPr txBox="1">
            <a:spLocks noChangeArrowheads="1"/>
          </p:cNvSpPr>
          <p:nvPr/>
        </p:nvSpPr>
        <p:spPr bwMode="auto">
          <a:xfrm>
            <a:off x="6629400" y="1828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آموزش </a:t>
            </a:r>
            <a:r>
              <a:rPr lang="fa-IR" altLang="en-US" i="1">
                <a:solidFill>
                  <a:srgbClr val="FF0000"/>
                </a:solidFill>
              </a:rPr>
              <a:t> </a:t>
            </a:r>
            <a:endParaRPr lang="en-US" altLang="en-US"/>
          </a:p>
        </p:txBody>
      </p:sp>
      <p:sp>
        <p:nvSpPr>
          <p:cNvPr id="661508" name="Text Box 4">
            <a:extLst>
              <a:ext uri="{FF2B5EF4-FFF2-40B4-BE49-F238E27FC236}">
                <a16:creationId xmlns:a16="http://schemas.microsoft.com/office/drawing/2014/main" id="{A25574F6-F35E-46ED-B237-49670C020F1D}"/>
              </a:ext>
            </a:extLst>
          </p:cNvPr>
          <p:cNvSpPr txBox="1">
            <a:spLocks noChangeArrowheads="1"/>
          </p:cNvSpPr>
          <p:nvPr/>
        </p:nvSpPr>
        <p:spPr bwMode="auto">
          <a:xfrm>
            <a:off x="1219200" y="3124200"/>
            <a:ext cx="4724400" cy="2359025"/>
          </a:xfrm>
          <a:prstGeom prst="rect">
            <a:avLst/>
          </a:prstGeom>
          <a:gradFill rotWithShape="1">
            <a:gsLst>
              <a:gs pos="0">
                <a:srgbClr val="990099"/>
              </a:gs>
              <a:gs pos="100000">
                <a:srgbClr val="990099">
                  <a:gamma/>
                  <a:shade val="46275"/>
                  <a:invGamma/>
                </a:srgbClr>
              </a:gs>
            </a:gsLst>
            <a:path path="rect">
              <a:fillToRect r="100000" b="100000"/>
            </a:path>
          </a:gradFill>
          <a:ln w="762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كودكان استثنايى ممكن است مسائل و مشكلاتى در كار يادگيرى داشته باشند، اما اين امر به معناى آن نيست كه چيزى ياد نمى‏گيرند. </a:t>
            </a:r>
            <a:endParaRPr lang="en-US" altLang="en-US"/>
          </a:p>
        </p:txBody>
      </p:sp>
    </p:spTree>
  </p:cSld>
  <p:clrMapOvr>
    <a:masterClrMapping/>
  </p:clrMapOvr>
  <p:transition spd="slow"/>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Text Box 2">
            <a:extLst>
              <a:ext uri="{FF2B5EF4-FFF2-40B4-BE49-F238E27FC236}">
                <a16:creationId xmlns:a16="http://schemas.microsoft.com/office/drawing/2014/main" id="{B7F49685-969E-4A02-9938-70AC48F580FD}"/>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پانزدهم:</a:t>
            </a:r>
            <a:r>
              <a:rPr lang="fa-IR" altLang="en-US" sz="2800" b="1">
                <a:solidFill>
                  <a:schemeClr val="tx1"/>
                </a:solidFill>
                <a:effectLst/>
                <a:latin typeface="Times New Roman" panose="02020603050405020304" pitchFamily="18" charset="0"/>
                <a:cs typeface="Zar" pitchFamily="2" charset="0"/>
              </a:rPr>
              <a:t> اختلالهاي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63555" name="Text Box 3">
            <a:extLst>
              <a:ext uri="{FF2B5EF4-FFF2-40B4-BE49-F238E27FC236}">
                <a16:creationId xmlns:a16="http://schemas.microsoft.com/office/drawing/2014/main" id="{0B72BCFE-6941-4EBF-AE41-F14463F32CC9}"/>
              </a:ext>
            </a:extLst>
          </p:cNvPr>
          <p:cNvSpPr txBox="1">
            <a:spLocks noChangeArrowheads="1"/>
          </p:cNvSpPr>
          <p:nvPr/>
        </p:nvSpPr>
        <p:spPr bwMode="auto">
          <a:xfrm>
            <a:off x="6629400" y="1828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آموزش</a:t>
            </a:r>
            <a:r>
              <a:rPr lang="fa-IR" altLang="en-US" i="1"/>
              <a:t> </a:t>
            </a:r>
            <a:r>
              <a:rPr lang="fa-IR" altLang="en-US" i="1">
                <a:solidFill>
                  <a:srgbClr val="FF0000"/>
                </a:solidFill>
              </a:rPr>
              <a:t> </a:t>
            </a:r>
            <a:endParaRPr lang="en-US" altLang="en-US"/>
          </a:p>
        </p:txBody>
      </p:sp>
      <p:sp>
        <p:nvSpPr>
          <p:cNvPr id="663557" name="AutoShape 5">
            <a:extLst>
              <a:ext uri="{FF2B5EF4-FFF2-40B4-BE49-F238E27FC236}">
                <a16:creationId xmlns:a16="http://schemas.microsoft.com/office/drawing/2014/main" id="{032F86D6-0961-4179-99EA-B344ACC566F5}"/>
              </a:ext>
            </a:extLst>
          </p:cNvPr>
          <p:cNvSpPr>
            <a:spLocks noChangeArrowheads="1"/>
          </p:cNvSpPr>
          <p:nvPr/>
        </p:nvSpPr>
        <p:spPr bwMode="auto">
          <a:xfrm>
            <a:off x="1066800" y="2057400"/>
            <a:ext cx="5562600" cy="4191000"/>
          </a:xfrm>
          <a:prstGeom prst="verticalScroll">
            <a:avLst>
              <a:gd name="adj" fmla="val 12500"/>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58" name="Text Box 6">
            <a:extLst>
              <a:ext uri="{FF2B5EF4-FFF2-40B4-BE49-F238E27FC236}">
                <a16:creationId xmlns:a16="http://schemas.microsoft.com/office/drawing/2014/main" id="{406EA32C-CF30-4991-A638-A193D505C8D6}"/>
              </a:ext>
            </a:extLst>
          </p:cNvPr>
          <p:cNvSpPr txBox="1">
            <a:spLocks noChangeArrowheads="1"/>
          </p:cNvSpPr>
          <p:nvPr/>
        </p:nvSpPr>
        <p:spPr bwMode="auto">
          <a:xfrm>
            <a:off x="1752600" y="2765425"/>
            <a:ext cx="4191000" cy="3330575"/>
          </a:xfrm>
          <a:prstGeom prst="rect">
            <a:avLst/>
          </a:prstGeom>
          <a:gradFill rotWithShape="1">
            <a:gsLst>
              <a:gs pos="0">
                <a:srgbClr val="990099"/>
              </a:gs>
              <a:gs pos="100000">
                <a:srgbClr val="990099">
                  <a:gamma/>
                  <a:shade val="46275"/>
                  <a:invGamma/>
                </a:srgbClr>
              </a:gs>
            </a:gsLst>
            <a:path path="rect">
              <a:fillToRect r="100000" b="100000"/>
            </a:path>
          </a:gradFill>
          <a:ln w="762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sz="2300"/>
              <a:t>نتيجه </a:t>
            </a:r>
            <a:r>
              <a:rPr lang="ar-SA" altLang="en-US" sz="2300"/>
              <a:t>تدريس مؤثر- سازماندهى، تنظيم وقت، حفظ نظم، عرضه مطلب و مانند اينها-همراه با احترام به شخصيت يادگيرنده و اقدامهايى براى همسازى و همنوايى با او، موفقيت آموزشى را تضمين مى‏كند.</a:t>
            </a:r>
            <a:r>
              <a:rPr lang="en-US" altLang="en-US" sz="2300"/>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AutoShape 5">
            <a:extLst>
              <a:ext uri="{FF2B5EF4-FFF2-40B4-BE49-F238E27FC236}">
                <a16:creationId xmlns:a16="http://schemas.microsoft.com/office/drawing/2014/main" id="{4BFF33A3-43A9-4FD6-A980-0F2B9BB28A92}"/>
              </a:ext>
            </a:extLst>
          </p:cNvPr>
          <p:cNvSpPr>
            <a:spLocks noChangeArrowheads="1"/>
          </p:cNvSpPr>
          <p:nvPr/>
        </p:nvSpPr>
        <p:spPr bwMode="auto">
          <a:xfrm>
            <a:off x="533400" y="1828800"/>
            <a:ext cx="7315200" cy="4724400"/>
          </a:xfrm>
          <a:prstGeom prst="star8">
            <a:avLst>
              <a:gd name="adj" fmla="val 38250"/>
            </a:avLst>
          </a:prstGeom>
          <a:solidFill>
            <a:srgbClr val="FF99FF"/>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b="0">
              <a:solidFill>
                <a:schemeClr val="bg2"/>
              </a:solidFill>
            </a:endParaRPr>
          </a:p>
        </p:txBody>
      </p:sp>
      <p:sp>
        <p:nvSpPr>
          <p:cNvPr id="108546" name="Rectangle 2">
            <a:extLst>
              <a:ext uri="{FF2B5EF4-FFF2-40B4-BE49-F238E27FC236}">
                <a16:creationId xmlns:a16="http://schemas.microsoft.com/office/drawing/2014/main" id="{AFA7B7E1-6943-4952-BD2A-C720A6A37F81}"/>
              </a:ext>
            </a:extLst>
          </p:cNvPr>
          <p:cNvSpPr>
            <a:spLocks noGrp="1" noChangeArrowheads="1"/>
          </p:cNvSpPr>
          <p:nvPr>
            <p:ph type="body" idx="1"/>
          </p:nvPr>
        </p:nvSpPr>
        <p:spPr bwMode="auto">
          <a:xfrm>
            <a:off x="1600200" y="2971800"/>
            <a:ext cx="5029200" cy="2895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شناخت‏گرايان بربنياد فكرى خردگرايان آرمانها، هدفها، انگيزه‏ها و ادراكهاى خود يادگيرنده را در تعامل يا در رابطه با محيط روانى مهم و كارساز و تأثيرپذير و تأثيرگذار مى‏دانند.</a:t>
            </a:r>
            <a:r>
              <a:rPr lang="en-US" altLang="en-US" sz="2400" b="1">
                <a:effectLst/>
                <a:cs typeface="Zar" pitchFamily="2" charset="0"/>
              </a:rPr>
              <a:t> </a:t>
            </a:r>
          </a:p>
        </p:txBody>
      </p:sp>
      <p:sp>
        <p:nvSpPr>
          <p:cNvPr id="108547" name="Text Box 3">
            <a:extLst>
              <a:ext uri="{FF2B5EF4-FFF2-40B4-BE49-F238E27FC236}">
                <a16:creationId xmlns:a16="http://schemas.microsoft.com/office/drawing/2014/main" id="{DD7663CB-2A08-4BBE-A4DD-1EE2576FFD3E}"/>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Text Box 2">
            <a:extLst>
              <a:ext uri="{FF2B5EF4-FFF2-40B4-BE49-F238E27FC236}">
                <a16:creationId xmlns:a16="http://schemas.microsoft.com/office/drawing/2014/main" id="{BC4E7BFD-CC36-4F78-A976-801AA58608A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65605" name="AutoShape 5">
            <a:extLst>
              <a:ext uri="{FF2B5EF4-FFF2-40B4-BE49-F238E27FC236}">
                <a16:creationId xmlns:a16="http://schemas.microsoft.com/office/drawing/2014/main" id="{01C62347-54AD-4BE8-8DC1-18276CB8C6A5}"/>
              </a:ext>
            </a:extLst>
          </p:cNvPr>
          <p:cNvSpPr>
            <a:spLocks noChangeArrowheads="1"/>
          </p:cNvSpPr>
          <p:nvPr/>
        </p:nvSpPr>
        <p:spPr bwMode="auto">
          <a:xfrm>
            <a:off x="609600" y="2057400"/>
            <a:ext cx="6934200" cy="4343400"/>
          </a:xfrm>
          <a:prstGeom prst="star8">
            <a:avLst>
              <a:gd name="adj" fmla="val 38250"/>
            </a:avLst>
          </a:prstGeom>
          <a:solidFill>
            <a:schemeClr val="bg1"/>
          </a:solidFill>
          <a:ln w="76200" cmpd="tri">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06" name="Text Box 6">
            <a:extLst>
              <a:ext uri="{FF2B5EF4-FFF2-40B4-BE49-F238E27FC236}">
                <a16:creationId xmlns:a16="http://schemas.microsoft.com/office/drawing/2014/main" id="{D617E3BF-F171-44A5-88D7-3E101E7DB8C4}"/>
              </a:ext>
            </a:extLst>
          </p:cNvPr>
          <p:cNvSpPr txBox="1">
            <a:spLocks noChangeArrowheads="1"/>
          </p:cNvSpPr>
          <p:nvPr/>
        </p:nvSpPr>
        <p:spPr bwMode="auto">
          <a:xfrm>
            <a:off x="1828800" y="3127375"/>
            <a:ext cx="449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اگر آموخته‏ها يا معلومات گذشته سبب شوند كه معلومات يا فنون جديدى را بهتر، سريعتر و آسانتر بياموزيم چنين فرايندى را انتقال يادگيرى مى‏نامند</a:t>
            </a:r>
            <a:r>
              <a:rPr lang="en-US" altLang="en-US"/>
              <a:t> </a:t>
            </a:r>
          </a:p>
        </p:txBody>
      </p:sp>
    </p:spTree>
  </p:cSld>
  <p:clrMapOvr>
    <a:masterClrMapping/>
  </p:clrMapOvr>
  <p:transition spd="slow"/>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Text Box 2">
            <a:extLst>
              <a:ext uri="{FF2B5EF4-FFF2-40B4-BE49-F238E27FC236}">
                <a16:creationId xmlns:a16="http://schemas.microsoft.com/office/drawing/2014/main" id="{63FE3C62-5CDB-4B20-B279-7D266561EB22}"/>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67652" name="Text Box 4">
            <a:extLst>
              <a:ext uri="{FF2B5EF4-FFF2-40B4-BE49-F238E27FC236}">
                <a16:creationId xmlns:a16="http://schemas.microsoft.com/office/drawing/2014/main" id="{FD99FCC6-933E-48E6-9BB9-A424F1C0AD3B}"/>
              </a:ext>
            </a:extLst>
          </p:cNvPr>
          <p:cNvSpPr txBox="1">
            <a:spLocks noChangeArrowheads="1"/>
          </p:cNvSpPr>
          <p:nvPr/>
        </p:nvSpPr>
        <p:spPr bwMode="auto">
          <a:xfrm>
            <a:off x="1066800" y="2743200"/>
            <a:ext cx="6019800" cy="2840038"/>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جيمز روير معتقد است كه دو نوع نظريه انتقال وجود دارد. يكى رويدادهاى بيرون از</a:t>
            </a:r>
            <a:r>
              <a:rPr lang="en-US" altLang="en-US"/>
              <a:t> </a:t>
            </a:r>
            <a:r>
              <a:rPr lang="ar-SA" altLang="en-US"/>
              <a:t>ذهن فرد كه با نظريه‏هاى يادگيرى ارتباط پيدا مى‏كنند و ديگرى آنهايى كه در درون يادگيرنده رخ مى‏دهند و نظريه‏هاى شناختى را تشكيل مى‏دهند</a:t>
            </a:r>
            <a:r>
              <a:rPr lang="fa-IR" altLang="en-US"/>
              <a:t>.</a:t>
            </a:r>
            <a:r>
              <a:rPr lang="en-US" altLang="en-US"/>
              <a:t> </a:t>
            </a:r>
          </a:p>
        </p:txBody>
      </p:sp>
    </p:spTree>
  </p:cSld>
  <p:clrMapOvr>
    <a:masterClrMapping/>
  </p:clrMapOvr>
  <p:transition spd="slow"/>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Text Box 2">
            <a:extLst>
              <a:ext uri="{FF2B5EF4-FFF2-40B4-BE49-F238E27FC236}">
                <a16:creationId xmlns:a16="http://schemas.microsoft.com/office/drawing/2014/main" id="{CC3F1449-81A1-414B-AACB-8F77A6A58945}"/>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69699" name="Text Box 3">
            <a:extLst>
              <a:ext uri="{FF2B5EF4-FFF2-40B4-BE49-F238E27FC236}">
                <a16:creationId xmlns:a16="http://schemas.microsoft.com/office/drawing/2014/main" id="{8DBB6BC9-EF24-4D1D-9ACA-4F58EDB79D39}"/>
              </a:ext>
            </a:extLst>
          </p:cNvPr>
          <p:cNvSpPr txBox="1">
            <a:spLocks noChangeArrowheads="1"/>
          </p:cNvSpPr>
          <p:nvPr/>
        </p:nvSpPr>
        <p:spPr bwMode="auto">
          <a:xfrm>
            <a:off x="1066800" y="2743200"/>
            <a:ext cx="6019800" cy="229235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اگر موضوعى آموختن موضوع ديگر را آسان سازد يا زمان آن را كاهش دهد اين فرايند را انتقال مثبت و اگر برعكس، آن را دشوار سازد، يا به تأخير اندازد آن را انتقال منفى مى‏نامند.</a:t>
            </a:r>
            <a:r>
              <a:rPr lang="en-US" altLang="en-US"/>
              <a:t> </a:t>
            </a:r>
          </a:p>
        </p:txBody>
      </p:sp>
    </p:spTree>
  </p:cSld>
  <p:clrMapOvr>
    <a:masterClrMapping/>
  </p:clrMapOvr>
  <p:transition spd="slow"/>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Text Box 2">
            <a:extLst>
              <a:ext uri="{FF2B5EF4-FFF2-40B4-BE49-F238E27FC236}">
                <a16:creationId xmlns:a16="http://schemas.microsoft.com/office/drawing/2014/main" id="{7DF821AE-34DA-479E-93F8-A24AE3C4DA94}"/>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71747" name="Text Box 3">
            <a:extLst>
              <a:ext uri="{FF2B5EF4-FFF2-40B4-BE49-F238E27FC236}">
                <a16:creationId xmlns:a16="http://schemas.microsoft.com/office/drawing/2014/main" id="{469E046B-4890-47F4-BD43-5D86E92E2CF7}"/>
              </a:ext>
            </a:extLst>
          </p:cNvPr>
          <p:cNvSpPr txBox="1">
            <a:spLocks noChangeArrowheads="1"/>
          </p:cNvSpPr>
          <p:nvPr/>
        </p:nvSpPr>
        <p:spPr bwMode="auto">
          <a:xfrm>
            <a:off x="1066800" y="2743200"/>
            <a:ext cx="6019800" cy="2320925"/>
          </a:xfrm>
          <a:prstGeom prst="rect">
            <a:avLst/>
          </a:prstGeom>
          <a:gradFill rotWithShape="1">
            <a:gsLst>
              <a:gs pos="0">
                <a:srgbClr val="0099FF"/>
              </a:gs>
              <a:gs pos="100000">
                <a:srgbClr val="0099FF">
                  <a:gamma/>
                  <a:shade val="46275"/>
                  <a:invGamma/>
                </a:srgbClr>
              </a:gs>
            </a:gsLst>
            <a:path path="rect">
              <a:fillToRect r="100000" b="100000"/>
            </a:path>
          </a:gradFill>
          <a:ln w="38100" cmpd="dbl">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fa-IR" altLang="en-US"/>
              <a:t>همانندي </a:t>
            </a:r>
            <a:r>
              <a:rPr lang="ar-SA" altLang="en-US"/>
              <a:t>يا مشابهت در انتقال يادگيرى نقش مهمى به عهده دارد. آزگود، يكى از روان‏شناسان</a:t>
            </a:r>
            <a:r>
              <a:rPr lang="en-US" altLang="en-US"/>
              <a:t>  </a:t>
            </a:r>
            <a:r>
              <a:rPr lang="ar-SA" altLang="en-US"/>
              <a:t>به مطالعه در زمينه محركها و پاسخها پرداخته و آنها را بنابه مشابهت يا تضاد در انتقال يادگيرى بسيار كارساز دانسته  است. </a:t>
            </a:r>
            <a:endParaRPr lang="en-US" altLang="en-US"/>
          </a:p>
        </p:txBody>
      </p:sp>
      <p:sp>
        <p:nvSpPr>
          <p:cNvPr id="671748" name="Text Box 4">
            <a:extLst>
              <a:ext uri="{FF2B5EF4-FFF2-40B4-BE49-F238E27FC236}">
                <a16:creationId xmlns:a16="http://schemas.microsoft.com/office/drawing/2014/main" id="{E5E18F8D-52DB-4AB5-AEB3-CE99D3B47B68}"/>
              </a:ext>
            </a:extLst>
          </p:cNvPr>
          <p:cNvSpPr txBox="1">
            <a:spLocks noChangeArrowheads="1"/>
          </p:cNvSpPr>
          <p:nvPr/>
        </p:nvSpPr>
        <p:spPr bwMode="auto">
          <a:xfrm>
            <a:off x="6096000" y="1828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انتقال مثبت</a:t>
            </a:r>
            <a:endParaRPr lang="en-US" altLang="en-US"/>
          </a:p>
        </p:txBody>
      </p:sp>
    </p:spTree>
  </p:cSld>
  <p:clrMapOvr>
    <a:masterClrMapping/>
  </p:clrMapOvr>
  <p:transition spd="slow"/>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Text Box 2">
            <a:extLst>
              <a:ext uri="{FF2B5EF4-FFF2-40B4-BE49-F238E27FC236}">
                <a16:creationId xmlns:a16="http://schemas.microsoft.com/office/drawing/2014/main" id="{85A1179D-D495-4FE3-8136-B9E99DE6ECC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73795" name="Text Box 3">
            <a:extLst>
              <a:ext uri="{FF2B5EF4-FFF2-40B4-BE49-F238E27FC236}">
                <a16:creationId xmlns:a16="http://schemas.microsoft.com/office/drawing/2014/main" id="{12455A46-28BB-49A3-BB0D-92DD02ABC01B}"/>
              </a:ext>
            </a:extLst>
          </p:cNvPr>
          <p:cNvSpPr txBox="1">
            <a:spLocks noChangeArrowheads="1"/>
          </p:cNvSpPr>
          <p:nvPr/>
        </p:nvSpPr>
        <p:spPr bwMode="auto">
          <a:xfrm>
            <a:off x="1066800" y="2743200"/>
            <a:ext cx="6019800" cy="3454400"/>
          </a:xfrm>
          <a:prstGeom prst="rect">
            <a:avLst/>
          </a:prstGeom>
          <a:gradFill rotWithShape="1">
            <a:gsLst>
              <a:gs pos="0">
                <a:srgbClr val="990099"/>
              </a:gs>
              <a:gs pos="100000">
                <a:srgbClr val="990099">
                  <a:gamma/>
                  <a:shade val="46275"/>
                  <a:invGamma/>
                </a:srgbClr>
              </a:gs>
            </a:gsLst>
            <a:path path="shape">
              <a:fillToRect l="50000" t="50000" r="50000" b="50000"/>
            </a:path>
          </a:gradFill>
          <a:ln w="76200" cmpd="tri">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بنابراين در همانندى ميان محركها ممكن است موارد زير مطرح شوند</a:t>
            </a:r>
            <a:r>
              <a:rPr lang="en-US" altLang="en-US"/>
              <a:t>:</a:t>
            </a:r>
            <a:endParaRPr lang="fa-IR" altLang="en-US"/>
          </a:p>
          <a:p>
            <a:pPr algn="just" rtl="1">
              <a:lnSpc>
                <a:spcPct val="150000"/>
              </a:lnSpc>
              <a:spcBef>
                <a:spcPct val="50000"/>
              </a:spcBef>
            </a:pPr>
            <a:r>
              <a:rPr lang="fa-IR" altLang="en-US"/>
              <a:t>1. </a:t>
            </a:r>
            <a:r>
              <a:rPr lang="ar-SA" altLang="en-US"/>
              <a:t>زمينه‏هاى معلوماتى</a:t>
            </a:r>
            <a:endParaRPr lang="fa-IR" altLang="en-US"/>
          </a:p>
          <a:p>
            <a:pPr algn="just" rtl="1">
              <a:lnSpc>
                <a:spcPct val="150000"/>
              </a:lnSpc>
              <a:spcBef>
                <a:spcPct val="50000"/>
              </a:spcBef>
            </a:pPr>
            <a:r>
              <a:rPr lang="fa-IR" altLang="en-US"/>
              <a:t>2. همانندي فعاليتها و مهارتها</a:t>
            </a:r>
          </a:p>
          <a:p>
            <a:pPr algn="just" rtl="1">
              <a:lnSpc>
                <a:spcPct val="150000"/>
              </a:lnSpc>
              <a:spcBef>
                <a:spcPct val="50000"/>
              </a:spcBef>
            </a:pPr>
            <a:r>
              <a:rPr lang="fa-IR" altLang="en-US"/>
              <a:t>3. اشتراك روشها</a:t>
            </a:r>
            <a:endParaRPr lang="en-US" altLang="en-US"/>
          </a:p>
        </p:txBody>
      </p:sp>
      <p:sp>
        <p:nvSpPr>
          <p:cNvPr id="673796" name="Text Box 4">
            <a:extLst>
              <a:ext uri="{FF2B5EF4-FFF2-40B4-BE49-F238E27FC236}">
                <a16:creationId xmlns:a16="http://schemas.microsoft.com/office/drawing/2014/main" id="{DDA5419C-8C00-4968-85B6-42266E2875AD}"/>
              </a:ext>
            </a:extLst>
          </p:cNvPr>
          <p:cNvSpPr txBox="1">
            <a:spLocks noChangeArrowheads="1"/>
          </p:cNvSpPr>
          <p:nvPr/>
        </p:nvSpPr>
        <p:spPr bwMode="auto">
          <a:xfrm>
            <a:off x="6096000" y="1828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i="1"/>
              <a:t>انتقال مثبت</a:t>
            </a:r>
            <a:endParaRPr lang="en-US" altLang="en-US"/>
          </a:p>
        </p:txBody>
      </p:sp>
    </p:spTree>
  </p:cSld>
  <p:clrMapOvr>
    <a:masterClrMapping/>
  </p:clrMapOvr>
  <p:transition spd="slow"/>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Text Box 2">
            <a:extLst>
              <a:ext uri="{FF2B5EF4-FFF2-40B4-BE49-F238E27FC236}">
                <a16:creationId xmlns:a16="http://schemas.microsoft.com/office/drawing/2014/main" id="{A13840DE-6196-4B90-BD97-142EC8DDBA7F}"/>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75843" name="Text Box 3">
            <a:extLst>
              <a:ext uri="{FF2B5EF4-FFF2-40B4-BE49-F238E27FC236}">
                <a16:creationId xmlns:a16="http://schemas.microsoft.com/office/drawing/2014/main" id="{6B088605-7F6A-45E2-A41C-AF8230390AAC}"/>
              </a:ext>
            </a:extLst>
          </p:cNvPr>
          <p:cNvSpPr txBox="1">
            <a:spLocks noChangeArrowheads="1"/>
          </p:cNvSpPr>
          <p:nvPr/>
        </p:nvSpPr>
        <p:spPr bwMode="auto">
          <a:xfrm>
            <a:off x="1066800" y="2743200"/>
            <a:ext cx="6019800" cy="2906713"/>
          </a:xfrm>
          <a:prstGeom prst="rect">
            <a:avLst/>
          </a:prstGeom>
          <a:solidFill>
            <a:srgbClr val="FF9900"/>
          </a:solidFill>
          <a:ln w="76200" cmpd="tri">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اُورينگ و تراورز با طرحهاى مختلف آموزشى ثابت كرده‏اند كه آشنا ساختن شاگردان با اصل و</a:t>
            </a:r>
            <a:r>
              <a:rPr lang="fa-IR" altLang="en-US"/>
              <a:t> </a:t>
            </a:r>
            <a:r>
              <a:rPr lang="ar-SA" altLang="en-US"/>
              <a:t>قاعده و كوشش در راه تعميم آنها از موارد مهم و مؤثر در انتقال يادگيرى به شمار مى‏آيد، زيرا شاگردان با پديده تعميم، درس رابهتر و سريعتر مى‏آموزند. </a:t>
            </a:r>
            <a:endParaRPr lang="en-US" altLang="en-US"/>
          </a:p>
        </p:txBody>
      </p:sp>
      <p:sp>
        <p:nvSpPr>
          <p:cNvPr id="675844" name="Text Box 4">
            <a:extLst>
              <a:ext uri="{FF2B5EF4-FFF2-40B4-BE49-F238E27FC236}">
                <a16:creationId xmlns:a16="http://schemas.microsoft.com/office/drawing/2014/main" id="{3A61E573-D2ED-43C7-9C27-6A4A9CF78689}"/>
              </a:ext>
            </a:extLst>
          </p:cNvPr>
          <p:cNvSpPr txBox="1">
            <a:spLocks noChangeArrowheads="1"/>
          </p:cNvSpPr>
          <p:nvPr/>
        </p:nvSpPr>
        <p:spPr bwMode="auto">
          <a:xfrm>
            <a:off x="6096000" y="1828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نظرية تعميم</a:t>
            </a:r>
            <a:endParaRPr lang="en-US" altLang="en-US"/>
          </a:p>
        </p:txBody>
      </p:sp>
    </p:spTree>
  </p:cSld>
  <p:clrMapOvr>
    <a:masterClrMapping/>
  </p:clrMapOvr>
  <p:transition spd="slow"/>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ext Box 2">
            <a:extLst>
              <a:ext uri="{FF2B5EF4-FFF2-40B4-BE49-F238E27FC236}">
                <a16:creationId xmlns:a16="http://schemas.microsoft.com/office/drawing/2014/main" id="{A5E4D3B9-7446-4780-9370-347C09729EBC}"/>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77892" name="Text Box 4">
            <a:extLst>
              <a:ext uri="{FF2B5EF4-FFF2-40B4-BE49-F238E27FC236}">
                <a16:creationId xmlns:a16="http://schemas.microsoft.com/office/drawing/2014/main" id="{C02AFD92-7469-43AC-B199-F36C244E93C3}"/>
              </a:ext>
            </a:extLst>
          </p:cNvPr>
          <p:cNvSpPr txBox="1">
            <a:spLocks noChangeArrowheads="1"/>
          </p:cNvSpPr>
          <p:nvPr/>
        </p:nvSpPr>
        <p:spPr bwMode="auto">
          <a:xfrm>
            <a:off x="4648200" y="1828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آموختن براي آموختن </a:t>
            </a:r>
            <a:endParaRPr lang="en-US" altLang="en-US"/>
          </a:p>
        </p:txBody>
      </p:sp>
      <p:sp>
        <p:nvSpPr>
          <p:cNvPr id="677893" name="AutoShape 5">
            <a:extLst>
              <a:ext uri="{FF2B5EF4-FFF2-40B4-BE49-F238E27FC236}">
                <a16:creationId xmlns:a16="http://schemas.microsoft.com/office/drawing/2014/main" id="{97E5D06A-E9F0-493E-A030-595B07016AC2}"/>
              </a:ext>
            </a:extLst>
          </p:cNvPr>
          <p:cNvSpPr>
            <a:spLocks noChangeArrowheads="1"/>
          </p:cNvSpPr>
          <p:nvPr/>
        </p:nvSpPr>
        <p:spPr bwMode="auto">
          <a:xfrm>
            <a:off x="838200" y="2895600"/>
            <a:ext cx="6400800" cy="2362200"/>
          </a:xfrm>
          <a:prstGeom prst="flowChartAlternateProcess">
            <a:avLst/>
          </a:prstGeom>
          <a:solidFill>
            <a:srgbClr val="FF66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7894" name="Text Box 6">
            <a:extLst>
              <a:ext uri="{FF2B5EF4-FFF2-40B4-BE49-F238E27FC236}">
                <a16:creationId xmlns:a16="http://schemas.microsoft.com/office/drawing/2014/main" id="{701D3E50-CE08-4424-8791-8DE370636892}"/>
              </a:ext>
            </a:extLst>
          </p:cNvPr>
          <p:cNvSpPr txBox="1">
            <a:spLocks noChangeArrowheads="1"/>
          </p:cNvSpPr>
          <p:nvPr/>
        </p:nvSpPr>
        <p:spPr bwMode="auto">
          <a:xfrm>
            <a:off x="990600" y="3124200"/>
            <a:ext cx="6019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تجربه نشان داده است كه هرچه بيشتر با مسائل رشته خاصى آشنايى و سرو كار داشته باشيم بهتر مى‏توانيم مسائل مشابه آن را حل كنيم</a:t>
            </a:r>
            <a:r>
              <a:rPr lang="en-US" altLang="en-US"/>
              <a:t>. </a:t>
            </a:r>
          </a:p>
        </p:txBody>
      </p:sp>
    </p:spTree>
  </p:cSld>
  <p:clrMapOvr>
    <a:masterClrMapping/>
  </p:clrMapOvr>
  <p:transition spd="slow"/>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Text Box 2">
            <a:extLst>
              <a:ext uri="{FF2B5EF4-FFF2-40B4-BE49-F238E27FC236}">
                <a16:creationId xmlns:a16="http://schemas.microsoft.com/office/drawing/2014/main" id="{69D23896-1E06-4A43-964D-42B2C927E9B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79939" name="Text Box 3">
            <a:extLst>
              <a:ext uri="{FF2B5EF4-FFF2-40B4-BE49-F238E27FC236}">
                <a16:creationId xmlns:a16="http://schemas.microsoft.com/office/drawing/2014/main" id="{ABE28F6F-F9D5-4EDB-BE5B-A3C1438CA0A2}"/>
              </a:ext>
            </a:extLst>
          </p:cNvPr>
          <p:cNvSpPr txBox="1">
            <a:spLocks noChangeArrowheads="1"/>
          </p:cNvSpPr>
          <p:nvPr/>
        </p:nvSpPr>
        <p:spPr bwMode="auto">
          <a:xfrm>
            <a:off x="4648200" y="1828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پيش سازماندهنده ها  </a:t>
            </a:r>
            <a:endParaRPr lang="en-US" altLang="en-US"/>
          </a:p>
        </p:txBody>
      </p:sp>
      <p:sp>
        <p:nvSpPr>
          <p:cNvPr id="679940" name="AutoShape 4">
            <a:extLst>
              <a:ext uri="{FF2B5EF4-FFF2-40B4-BE49-F238E27FC236}">
                <a16:creationId xmlns:a16="http://schemas.microsoft.com/office/drawing/2014/main" id="{902BF708-B0AB-4ECC-8941-435EC4DFEC58}"/>
              </a:ext>
            </a:extLst>
          </p:cNvPr>
          <p:cNvSpPr>
            <a:spLocks noChangeArrowheads="1"/>
          </p:cNvSpPr>
          <p:nvPr/>
        </p:nvSpPr>
        <p:spPr bwMode="auto">
          <a:xfrm>
            <a:off x="457200" y="2895600"/>
            <a:ext cx="5105400" cy="1905000"/>
          </a:xfrm>
          <a:prstGeom prst="flowChartAlternateProcess">
            <a:avLst/>
          </a:prstGeom>
          <a:solidFill>
            <a:srgbClr val="CC00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941" name="Text Box 5">
            <a:extLst>
              <a:ext uri="{FF2B5EF4-FFF2-40B4-BE49-F238E27FC236}">
                <a16:creationId xmlns:a16="http://schemas.microsoft.com/office/drawing/2014/main" id="{43ED2B74-D958-4A78-B692-371EC60767C5}"/>
              </a:ext>
            </a:extLst>
          </p:cNvPr>
          <p:cNvSpPr txBox="1">
            <a:spLocks noChangeArrowheads="1"/>
          </p:cNvSpPr>
          <p:nvPr/>
        </p:nvSpPr>
        <p:spPr bwMode="auto">
          <a:xfrm>
            <a:off x="685800" y="3124200"/>
            <a:ext cx="449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t>فرايند پيش سازمندهنده شيوة خاصي است كه معلومات قبلي پيوند مي دهند. </a:t>
            </a:r>
            <a:endParaRPr lang="en-US" altLang="en-US"/>
          </a:p>
        </p:txBody>
      </p:sp>
    </p:spTree>
  </p:cSld>
  <p:clrMapOvr>
    <a:masterClrMapping/>
  </p:clrMapOvr>
  <p:transition spd="slow"/>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Text Box 2">
            <a:extLst>
              <a:ext uri="{FF2B5EF4-FFF2-40B4-BE49-F238E27FC236}">
                <a16:creationId xmlns:a16="http://schemas.microsoft.com/office/drawing/2014/main" id="{A827C2E8-660A-4A54-AEDF-342FEE2B45F4}"/>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81987" name="Text Box 3">
            <a:extLst>
              <a:ext uri="{FF2B5EF4-FFF2-40B4-BE49-F238E27FC236}">
                <a16:creationId xmlns:a16="http://schemas.microsoft.com/office/drawing/2014/main" id="{A3E790B5-8E19-40D3-9560-B6672ADE4168}"/>
              </a:ext>
            </a:extLst>
          </p:cNvPr>
          <p:cNvSpPr txBox="1">
            <a:spLocks noChangeArrowheads="1"/>
          </p:cNvSpPr>
          <p:nvPr/>
        </p:nvSpPr>
        <p:spPr bwMode="auto">
          <a:xfrm>
            <a:off x="4648200" y="1828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پيش سازماندهنده ها  </a:t>
            </a:r>
            <a:endParaRPr lang="en-US" altLang="en-US"/>
          </a:p>
        </p:txBody>
      </p:sp>
      <p:sp>
        <p:nvSpPr>
          <p:cNvPr id="681988" name="AutoShape 4">
            <a:extLst>
              <a:ext uri="{FF2B5EF4-FFF2-40B4-BE49-F238E27FC236}">
                <a16:creationId xmlns:a16="http://schemas.microsoft.com/office/drawing/2014/main" id="{2E704DAB-383E-4C7C-9EF5-CADBD9F93F3F}"/>
              </a:ext>
            </a:extLst>
          </p:cNvPr>
          <p:cNvSpPr>
            <a:spLocks noChangeArrowheads="1"/>
          </p:cNvSpPr>
          <p:nvPr/>
        </p:nvSpPr>
        <p:spPr bwMode="auto">
          <a:xfrm>
            <a:off x="457200" y="2895600"/>
            <a:ext cx="5105400" cy="1905000"/>
          </a:xfrm>
          <a:prstGeom prst="flowChartAlternateProcess">
            <a:avLst/>
          </a:prstGeom>
          <a:solidFill>
            <a:srgbClr val="3399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1989" name="Text Box 5">
            <a:extLst>
              <a:ext uri="{FF2B5EF4-FFF2-40B4-BE49-F238E27FC236}">
                <a16:creationId xmlns:a16="http://schemas.microsoft.com/office/drawing/2014/main" id="{8000EA8C-08A1-4D43-9F49-3D8E652EFEB3}"/>
              </a:ext>
            </a:extLst>
          </p:cNvPr>
          <p:cNvSpPr txBox="1">
            <a:spLocks noChangeArrowheads="1"/>
          </p:cNvSpPr>
          <p:nvPr/>
        </p:nvSpPr>
        <p:spPr bwMode="auto">
          <a:xfrm>
            <a:off x="685800" y="2971800"/>
            <a:ext cx="4495800" cy="1735138"/>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در موارد بسيارى انتقال بستگى به بينشى دارد كه يادگيرنده در قاعده و اصول يادگيرى پيدا كرده است.</a:t>
            </a:r>
            <a:r>
              <a:rPr lang="en-US" altLang="en-US"/>
              <a:t> </a:t>
            </a:r>
          </a:p>
        </p:txBody>
      </p:sp>
    </p:spTree>
  </p:cSld>
  <p:clrMapOvr>
    <a:masterClrMapping/>
  </p:clrMapOvr>
  <p:transition spd="slow"/>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Text Box 2">
            <a:extLst>
              <a:ext uri="{FF2B5EF4-FFF2-40B4-BE49-F238E27FC236}">
                <a16:creationId xmlns:a16="http://schemas.microsoft.com/office/drawing/2014/main" id="{CD87BF01-985C-4793-9791-FD3182D0879D}"/>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84035" name="Text Box 3">
            <a:extLst>
              <a:ext uri="{FF2B5EF4-FFF2-40B4-BE49-F238E27FC236}">
                <a16:creationId xmlns:a16="http://schemas.microsoft.com/office/drawing/2014/main" id="{76C7F2FA-7F07-4DB9-9D3D-DC3879A5EEA0}"/>
              </a:ext>
            </a:extLst>
          </p:cNvPr>
          <p:cNvSpPr txBox="1">
            <a:spLocks noChangeArrowheads="1"/>
          </p:cNvSpPr>
          <p:nvPr/>
        </p:nvSpPr>
        <p:spPr bwMode="auto">
          <a:xfrm>
            <a:off x="6248400" y="1828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انتقال منفي  </a:t>
            </a:r>
            <a:endParaRPr lang="en-US" altLang="en-US"/>
          </a:p>
        </p:txBody>
      </p:sp>
      <p:sp>
        <p:nvSpPr>
          <p:cNvPr id="684036" name="AutoShape 4">
            <a:extLst>
              <a:ext uri="{FF2B5EF4-FFF2-40B4-BE49-F238E27FC236}">
                <a16:creationId xmlns:a16="http://schemas.microsoft.com/office/drawing/2014/main" id="{B7C91BAB-6C8B-45FA-BA32-AD60CD5ABD48}"/>
              </a:ext>
            </a:extLst>
          </p:cNvPr>
          <p:cNvSpPr>
            <a:spLocks noChangeArrowheads="1"/>
          </p:cNvSpPr>
          <p:nvPr/>
        </p:nvSpPr>
        <p:spPr bwMode="auto">
          <a:xfrm>
            <a:off x="457200" y="2895600"/>
            <a:ext cx="7315200" cy="2743200"/>
          </a:xfrm>
          <a:prstGeom prst="flowChartAlternateProcess">
            <a:avLst/>
          </a:prstGeom>
          <a:solidFill>
            <a:srgbClr val="3399FF"/>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4037" name="Text Box 5">
            <a:extLst>
              <a:ext uri="{FF2B5EF4-FFF2-40B4-BE49-F238E27FC236}">
                <a16:creationId xmlns:a16="http://schemas.microsoft.com/office/drawing/2014/main" id="{A1FFEE23-5E1C-4A7A-9214-B23FF2FCA5B0}"/>
              </a:ext>
            </a:extLst>
          </p:cNvPr>
          <p:cNvSpPr txBox="1">
            <a:spLocks noChangeArrowheads="1"/>
          </p:cNvSpPr>
          <p:nvPr/>
        </p:nvSpPr>
        <p:spPr bwMode="auto">
          <a:xfrm>
            <a:off x="685800" y="2971800"/>
            <a:ext cx="6858000" cy="2282825"/>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انتقال منفى زمانى ايجاد مى‏شود كه آموخته‏هاى گذشته، نه تنها به آموختن مطلب جديد كمكى نمى‏كنند، بلكه ممكن است از پيشرفت و فراگرفتن آن نيز جلوگيرى كنند يا سبب اختلال يادگيرى شوند. اين امر زمانى پديد مى‏آيد كه</a:t>
            </a:r>
            <a:r>
              <a:rPr lang="en-US" altLang="en-US"/>
              <a:t>:</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32F98A2-9A7B-459F-ADC4-6D2CC0A981C3}"/>
              </a:ext>
            </a:extLst>
          </p:cNvPr>
          <p:cNvSpPr>
            <a:spLocks noGrp="1" noChangeArrowheads="1"/>
          </p:cNvSpPr>
          <p:nvPr>
            <p:ph type="body" idx="1"/>
          </p:nvPr>
        </p:nvSpPr>
        <p:spPr bwMode="auto">
          <a:xfrm>
            <a:off x="457200" y="1905000"/>
            <a:ext cx="70866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endParaRPr lang="fa-IR" altLang="en-US" sz="2400" b="1">
              <a:cs typeface="Zar" pitchFamily="2" charset="0"/>
            </a:endParaRPr>
          </a:p>
          <a:p>
            <a:pPr algn="just" rtl="1">
              <a:lnSpc>
                <a:spcPct val="150000"/>
              </a:lnSpc>
            </a:pPr>
            <a:r>
              <a:rPr lang="ar-SA" altLang="en-US" sz="2400" b="1">
                <a:cs typeface="Zar" pitchFamily="2" charset="0"/>
              </a:rPr>
              <a:t>نظريه‏هاى يادگيرى و آموزشى</a:t>
            </a:r>
          </a:p>
          <a:p>
            <a:pPr algn="just" rtl="1">
              <a:lnSpc>
                <a:spcPct val="150000"/>
              </a:lnSpc>
            </a:pPr>
            <a:r>
              <a:rPr lang="ar-SA" altLang="en-US" sz="2400" b="1">
                <a:cs typeface="Zar" pitchFamily="2" charset="0"/>
              </a:rPr>
              <a:t>به‏طور كلى </a:t>
            </a:r>
            <a:r>
              <a:rPr lang="ar-SA" altLang="en-US" sz="2400" b="1">
                <a:solidFill>
                  <a:srgbClr val="800000"/>
                </a:solidFill>
                <a:cs typeface="Zar" pitchFamily="2" charset="0"/>
              </a:rPr>
              <a:t>روان‏شناسان يادگيرى بر </a:t>
            </a:r>
            <a:r>
              <a:rPr lang="ar-SA" altLang="en-US" sz="2400" b="1">
                <a:solidFill>
                  <a:srgbClr val="FF3399"/>
                </a:solidFill>
                <a:cs typeface="Zar" pitchFamily="2" charset="0"/>
              </a:rPr>
              <a:t>دو</a:t>
            </a:r>
            <a:r>
              <a:rPr lang="ar-SA" altLang="en-US" sz="2400" b="1">
                <a:solidFill>
                  <a:srgbClr val="800000"/>
                </a:solidFill>
                <a:cs typeface="Zar" pitchFamily="2" charset="0"/>
              </a:rPr>
              <a:t> دسته‏اند</a:t>
            </a:r>
            <a:r>
              <a:rPr lang="ar-SA" altLang="en-US" sz="2400" b="1">
                <a:cs typeface="Zar" pitchFamily="2" charset="0"/>
              </a:rPr>
              <a:t>:</a:t>
            </a:r>
            <a:endParaRPr lang="fa-IR" altLang="en-US" sz="2400" b="1">
              <a:cs typeface="Zar" pitchFamily="2" charset="0"/>
            </a:endParaRPr>
          </a:p>
          <a:p>
            <a:pPr algn="just" rtl="1">
              <a:lnSpc>
                <a:spcPct val="150000"/>
              </a:lnSpc>
            </a:pPr>
            <a:r>
              <a:rPr lang="ar-SA" altLang="en-US" sz="2400" b="1">
                <a:cs typeface="Zar" pitchFamily="2" charset="0"/>
              </a:rPr>
              <a:t> يك دسته به </a:t>
            </a:r>
            <a:r>
              <a:rPr lang="ar-SA" altLang="en-US" sz="2400" b="1">
                <a:solidFill>
                  <a:srgbClr val="000099"/>
                </a:solidFill>
                <a:cs typeface="Zar" pitchFamily="2" charset="0"/>
              </a:rPr>
              <a:t>پژوهشهاى محض</a:t>
            </a:r>
            <a:r>
              <a:rPr lang="ar-SA" altLang="en-US" sz="2400" b="1">
                <a:cs typeface="Zar" pitchFamily="2" charset="0"/>
              </a:rPr>
              <a:t> يادگيرى مى‏پردازند </a:t>
            </a:r>
            <a:endParaRPr lang="fa-IR" altLang="en-US" sz="2400" b="1">
              <a:cs typeface="Zar" pitchFamily="2" charset="0"/>
            </a:endParaRPr>
          </a:p>
          <a:p>
            <a:pPr algn="just" rtl="1">
              <a:lnSpc>
                <a:spcPct val="150000"/>
              </a:lnSpc>
            </a:pPr>
            <a:r>
              <a:rPr lang="ar-SA" altLang="en-US" sz="2400" b="1">
                <a:cs typeface="Zar" pitchFamily="2" charset="0"/>
              </a:rPr>
              <a:t>و دسته ديگر به </a:t>
            </a:r>
            <a:r>
              <a:rPr lang="ar-SA" altLang="en-US" sz="2400" b="1">
                <a:solidFill>
                  <a:srgbClr val="000099"/>
                </a:solidFill>
                <a:cs typeface="Zar" pitchFamily="2" charset="0"/>
              </a:rPr>
              <a:t>كاربردهاى عملى و تكنولوژى آموزشى</a:t>
            </a:r>
            <a:r>
              <a:rPr lang="ar-SA" altLang="en-US" sz="2400" b="1">
                <a:cs typeface="Zar" pitchFamily="2" charset="0"/>
              </a:rPr>
              <a:t> اشتياق نشان مى‏دهند.</a:t>
            </a:r>
            <a:endParaRPr lang="en-US" altLang="en-US" sz="2400" b="1">
              <a:cs typeface="Zar" pitchFamily="2" charset="0"/>
            </a:endParaRPr>
          </a:p>
        </p:txBody>
      </p:sp>
      <p:sp>
        <p:nvSpPr>
          <p:cNvPr id="109571" name="Text Box 3">
            <a:extLst>
              <a:ext uri="{FF2B5EF4-FFF2-40B4-BE49-F238E27FC236}">
                <a16:creationId xmlns:a16="http://schemas.microsoft.com/office/drawing/2014/main" id="{3A596D31-5F1C-4661-983F-0292DDA6E92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
            <a:extLst>
              <a:ext uri="{FF2B5EF4-FFF2-40B4-BE49-F238E27FC236}">
                <a16:creationId xmlns:a16="http://schemas.microsoft.com/office/drawing/2014/main" id="{D6B94AF2-1C2A-423A-8460-FE221CA87C41}"/>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86083" name="Text Box 3">
            <a:extLst>
              <a:ext uri="{FF2B5EF4-FFF2-40B4-BE49-F238E27FC236}">
                <a16:creationId xmlns:a16="http://schemas.microsoft.com/office/drawing/2014/main" id="{7B513D7F-FA77-473F-8C38-B41F4AB311FD}"/>
              </a:ext>
            </a:extLst>
          </p:cNvPr>
          <p:cNvSpPr txBox="1">
            <a:spLocks noChangeArrowheads="1"/>
          </p:cNvSpPr>
          <p:nvPr/>
        </p:nvSpPr>
        <p:spPr bwMode="auto">
          <a:xfrm>
            <a:off x="6248400" y="1828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انتقال منفي  </a:t>
            </a:r>
            <a:endParaRPr lang="en-US" altLang="en-US"/>
          </a:p>
        </p:txBody>
      </p:sp>
      <p:sp>
        <p:nvSpPr>
          <p:cNvPr id="686084" name="AutoShape 4">
            <a:extLst>
              <a:ext uri="{FF2B5EF4-FFF2-40B4-BE49-F238E27FC236}">
                <a16:creationId xmlns:a16="http://schemas.microsoft.com/office/drawing/2014/main" id="{56D0FBA6-90D6-4C32-8D64-43B76F9B888B}"/>
              </a:ext>
            </a:extLst>
          </p:cNvPr>
          <p:cNvSpPr>
            <a:spLocks noChangeArrowheads="1"/>
          </p:cNvSpPr>
          <p:nvPr/>
        </p:nvSpPr>
        <p:spPr bwMode="auto">
          <a:xfrm>
            <a:off x="381000" y="2971800"/>
            <a:ext cx="7315200" cy="2133600"/>
          </a:xfrm>
          <a:prstGeom prst="flowChartAlternateProcess">
            <a:avLst/>
          </a:prstGeom>
          <a:solidFill>
            <a:srgbClr val="0033CC"/>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085" name="Text Box 5">
            <a:extLst>
              <a:ext uri="{FF2B5EF4-FFF2-40B4-BE49-F238E27FC236}">
                <a16:creationId xmlns:a16="http://schemas.microsoft.com/office/drawing/2014/main" id="{93CB8B91-7325-473D-8B08-B0EA812E53DB}"/>
              </a:ext>
            </a:extLst>
          </p:cNvPr>
          <p:cNvSpPr txBox="1">
            <a:spLocks noChangeArrowheads="1"/>
          </p:cNvSpPr>
          <p:nvPr/>
        </p:nvSpPr>
        <p:spPr bwMode="auto">
          <a:xfrm>
            <a:off x="533400" y="3048000"/>
            <a:ext cx="6858000" cy="1917700"/>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الف)  محركها همانند و پاسخها متفاوت باشند</a:t>
            </a:r>
            <a:r>
              <a:rPr lang="en-US" altLang="en-US"/>
              <a:t> </a:t>
            </a:r>
            <a:endParaRPr lang="fa-IR" altLang="en-US"/>
          </a:p>
          <a:p>
            <a:pPr algn="just" rtl="1">
              <a:lnSpc>
                <a:spcPct val="150000"/>
              </a:lnSpc>
              <a:spcBef>
                <a:spcPct val="50000"/>
              </a:spcBef>
            </a:pPr>
            <a:r>
              <a:rPr lang="ar-SA" altLang="en-US"/>
              <a:t>ب) محركها ناهمانند و پاسخها همانند هستند، مانند رو به رو شدن يك ايرانى با مشكل رانندگى در انگلستان، </a:t>
            </a:r>
            <a:endParaRPr lang="en-US" altLang="en-US"/>
          </a:p>
        </p:txBody>
      </p:sp>
    </p:spTree>
  </p:cSld>
  <p:clrMapOvr>
    <a:masterClrMapping/>
  </p:clrMapOvr>
  <p:transition spd="slow"/>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Text Box 2">
            <a:extLst>
              <a:ext uri="{FF2B5EF4-FFF2-40B4-BE49-F238E27FC236}">
                <a16:creationId xmlns:a16="http://schemas.microsoft.com/office/drawing/2014/main" id="{36DEA663-3252-4E78-8346-C6B6700EC0C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88131" name="Text Box 3">
            <a:extLst>
              <a:ext uri="{FF2B5EF4-FFF2-40B4-BE49-F238E27FC236}">
                <a16:creationId xmlns:a16="http://schemas.microsoft.com/office/drawing/2014/main" id="{4F878469-847C-471B-B2E6-E4AA3BB2C132}"/>
              </a:ext>
            </a:extLst>
          </p:cNvPr>
          <p:cNvSpPr txBox="1">
            <a:spLocks noChangeArrowheads="1"/>
          </p:cNvSpPr>
          <p:nvPr/>
        </p:nvSpPr>
        <p:spPr bwMode="auto">
          <a:xfrm>
            <a:off x="6248400" y="1828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انتقال منفي  </a:t>
            </a:r>
            <a:endParaRPr lang="en-US" altLang="en-US"/>
          </a:p>
        </p:txBody>
      </p:sp>
      <p:sp>
        <p:nvSpPr>
          <p:cNvPr id="688132" name="AutoShape 4">
            <a:extLst>
              <a:ext uri="{FF2B5EF4-FFF2-40B4-BE49-F238E27FC236}">
                <a16:creationId xmlns:a16="http://schemas.microsoft.com/office/drawing/2014/main" id="{6C017743-D6DC-4757-B6A1-BCD0CC05AECA}"/>
              </a:ext>
            </a:extLst>
          </p:cNvPr>
          <p:cNvSpPr>
            <a:spLocks noChangeArrowheads="1"/>
          </p:cNvSpPr>
          <p:nvPr/>
        </p:nvSpPr>
        <p:spPr bwMode="auto">
          <a:xfrm>
            <a:off x="457200" y="2743200"/>
            <a:ext cx="7315200" cy="2590800"/>
          </a:xfrm>
          <a:prstGeom prst="flowChartAlternateProcess">
            <a:avLst/>
          </a:prstGeom>
          <a:solidFill>
            <a:srgbClr val="0033CC"/>
          </a:solidFill>
          <a:ln w="381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8133" name="Text Box 5">
            <a:extLst>
              <a:ext uri="{FF2B5EF4-FFF2-40B4-BE49-F238E27FC236}">
                <a16:creationId xmlns:a16="http://schemas.microsoft.com/office/drawing/2014/main" id="{6AF1CED9-D012-4028-AE9E-2C9C210C4359}"/>
              </a:ext>
            </a:extLst>
          </p:cNvPr>
          <p:cNvSpPr txBox="1">
            <a:spLocks noChangeArrowheads="1"/>
          </p:cNvSpPr>
          <p:nvPr/>
        </p:nvSpPr>
        <p:spPr bwMode="auto">
          <a:xfrm>
            <a:off x="609600" y="2895600"/>
            <a:ext cx="6858000" cy="2282825"/>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زيرا در ايران اتومبيلها از طرف راست خيابان حركت مى‏كنند و عابر وقتى بخواهد وارد خيابان شود به سمت چپ خيابان توجه مى‏كند، اما در انگلستان درست عكس آن اتفاق مى‏افتد</a:t>
            </a:r>
            <a:r>
              <a:rPr lang="fa-IR" altLang="en-US"/>
              <a:t> و موجب اختلال مي شود. </a:t>
            </a:r>
            <a:endParaRPr lang="en-US" altLang="en-US"/>
          </a:p>
        </p:txBody>
      </p:sp>
    </p:spTree>
  </p:cSld>
  <p:clrMapOvr>
    <a:masterClrMapping/>
  </p:clrMapOvr>
  <p:transition spd="slow"/>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Text Box 2">
            <a:extLst>
              <a:ext uri="{FF2B5EF4-FFF2-40B4-BE49-F238E27FC236}">
                <a16:creationId xmlns:a16="http://schemas.microsoft.com/office/drawing/2014/main" id="{3183C2A2-4AED-41F5-AE4F-76AD58D29EC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90179" name="Text Box 3">
            <a:extLst>
              <a:ext uri="{FF2B5EF4-FFF2-40B4-BE49-F238E27FC236}">
                <a16:creationId xmlns:a16="http://schemas.microsoft.com/office/drawing/2014/main" id="{B3181DCC-5D90-4174-9789-A5097E5C1689}"/>
              </a:ext>
            </a:extLst>
          </p:cNvPr>
          <p:cNvSpPr txBox="1">
            <a:spLocks noChangeArrowheads="1"/>
          </p:cNvSpPr>
          <p:nvPr/>
        </p:nvSpPr>
        <p:spPr bwMode="auto">
          <a:xfrm>
            <a:off x="48006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بازداري فراگرد و واگرد  </a:t>
            </a:r>
            <a:endParaRPr lang="en-US" altLang="en-US"/>
          </a:p>
        </p:txBody>
      </p:sp>
      <p:sp>
        <p:nvSpPr>
          <p:cNvPr id="690180" name="AutoShape 4">
            <a:extLst>
              <a:ext uri="{FF2B5EF4-FFF2-40B4-BE49-F238E27FC236}">
                <a16:creationId xmlns:a16="http://schemas.microsoft.com/office/drawing/2014/main" id="{FAF26E52-1017-423B-8DE6-5455B00320EB}"/>
              </a:ext>
            </a:extLst>
          </p:cNvPr>
          <p:cNvSpPr>
            <a:spLocks noChangeArrowheads="1"/>
          </p:cNvSpPr>
          <p:nvPr/>
        </p:nvSpPr>
        <p:spPr bwMode="auto">
          <a:xfrm>
            <a:off x="457200" y="2743200"/>
            <a:ext cx="7315200" cy="2590800"/>
          </a:xfrm>
          <a:prstGeom prst="flowChartAlternateProcess">
            <a:avLst/>
          </a:prstGeom>
          <a:solidFill>
            <a:srgbClr val="CC0000"/>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0181" name="Text Box 5">
            <a:extLst>
              <a:ext uri="{FF2B5EF4-FFF2-40B4-BE49-F238E27FC236}">
                <a16:creationId xmlns:a16="http://schemas.microsoft.com/office/drawing/2014/main" id="{4D96235C-5CC7-4710-9B4F-E9A812CE603F}"/>
              </a:ext>
            </a:extLst>
          </p:cNvPr>
          <p:cNvSpPr txBox="1">
            <a:spLocks noChangeArrowheads="1"/>
          </p:cNvSpPr>
          <p:nvPr/>
        </p:nvSpPr>
        <p:spPr bwMode="auto">
          <a:xfrm>
            <a:off x="609600" y="3124200"/>
            <a:ext cx="6858000" cy="2100263"/>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يكى ديگر از علل انتقال منفى بازدارى فراگرد و واگرد است و آن زمانى رخ مى‏دهد كه دو</a:t>
            </a:r>
            <a:r>
              <a:rPr lang="fa-IR" altLang="en-US"/>
              <a:t> </a:t>
            </a:r>
            <a:r>
              <a:rPr lang="ar-SA" altLang="en-US"/>
              <a:t>موضوع  همانند در فاصله‏هاى زمانى بسيار نزديك به هم آموخته شوند. </a:t>
            </a:r>
          </a:p>
          <a:p>
            <a:pPr rtl="1"/>
            <a:endParaRPr lang="en-US" altLang="en-US"/>
          </a:p>
        </p:txBody>
      </p:sp>
    </p:spTree>
  </p:cSld>
  <p:clrMapOvr>
    <a:masterClrMapping/>
  </p:clrMapOvr>
  <p:transition spd="slow"/>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a:extLst>
              <a:ext uri="{FF2B5EF4-FFF2-40B4-BE49-F238E27FC236}">
                <a16:creationId xmlns:a16="http://schemas.microsoft.com/office/drawing/2014/main" id="{ADACF3EA-4F84-4232-820B-804F1E04B82A}"/>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92227" name="Text Box 3">
            <a:extLst>
              <a:ext uri="{FF2B5EF4-FFF2-40B4-BE49-F238E27FC236}">
                <a16:creationId xmlns:a16="http://schemas.microsoft.com/office/drawing/2014/main" id="{ACE1F9D0-2D80-4D64-9CB2-3A384F3725B2}"/>
              </a:ext>
            </a:extLst>
          </p:cNvPr>
          <p:cNvSpPr txBox="1">
            <a:spLocks noChangeArrowheads="1"/>
          </p:cNvSpPr>
          <p:nvPr/>
        </p:nvSpPr>
        <p:spPr bwMode="auto">
          <a:xfrm>
            <a:off x="4800600" y="1828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بازداري فراگرد و واگرد  </a:t>
            </a:r>
            <a:endParaRPr lang="en-US" altLang="en-US"/>
          </a:p>
        </p:txBody>
      </p:sp>
      <p:sp>
        <p:nvSpPr>
          <p:cNvPr id="692228" name="AutoShape 4">
            <a:extLst>
              <a:ext uri="{FF2B5EF4-FFF2-40B4-BE49-F238E27FC236}">
                <a16:creationId xmlns:a16="http://schemas.microsoft.com/office/drawing/2014/main" id="{53542B0E-4B07-4595-98CA-76F270989CEA}"/>
              </a:ext>
            </a:extLst>
          </p:cNvPr>
          <p:cNvSpPr>
            <a:spLocks noChangeArrowheads="1"/>
          </p:cNvSpPr>
          <p:nvPr/>
        </p:nvSpPr>
        <p:spPr bwMode="auto">
          <a:xfrm>
            <a:off x="457200" y="2743200"/>
            <a:ext cx="7315200" cy="2590800"/>
          </a:xfrm>
          <a:prstGeom prst="flowChartAlternateProcess">
            <a:avLst/>
          </a:prstGeom>
          <a:gradFill rotWithShape="1">
            <a:gsLst>
              <a:gs pos="0">
                <a:srgbClr val="990099"/>
              </a:gs>
              <a:gs pos="100000">
                <a:srgbClr val="990099">
                  <a:gamma/>
                  <a:shade val="46275"/>
                  <a:invGamma/>
                </a:srgbClr>
              </a:gs>
            </a:gsLst>
            <a:path path="rect">
              <a:fillToRect r="100000" b="10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29" name="Text Box 5">
            <a:extLst>
              <a:ext uri="{FF2B5EF4-FFF2-40B4-BE49-F238E27FC236}">
                <a16:creationId xmlns:a16="http://schemas.microsoft.com/office/drawing/2014/main" id="{2285D6B1-15D3-44A1-A4BE-B31A10F7D7ED}"/>
              </a:ext>
            </a:extLst>
          </p:cNvPr>
          <p:cNvSpPr txBox="1">
            <a:spLocks noChangeArrowheads="1"/>
          </p:cNvSpPr>
          <p:nvPr/>
        </p:nvSpPr>
        <p:spPr bwMode="auto">
          <a:xfrm>
            <a:off x="609600" y="3124200"/>
            <a:ext cx="6858000" cy="2100263"/>
          </a:xfrm>
          <a:prstGeom prst="rect">
            <a:avLst/>
          </a:prstGeom>
          <a:gradFill rotWithShape="1">
            <a:gsLst>
              <a:gs pos="0">
                <a:srgbClr val="990099"/>
              </a:gs>
              <a:gs pos="100000">
                <a:srgbClr val="990099">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يكى ديگر از علل انتقال منفى بازدارى فراگرد و واگرد است و آن زمانى رخ مى‏دهد كه دو</a:t>
            </a:r>
            <a:r>
              <a:rPr lang="fa-IR" altLang="en-US"/>
              <a:t> </a:t>
            </a:r>
            <a:r>
              <a:rPr lang="ar-SA" altLang="en-US"/>
              <a:t>موضوع همانند در فاصله‏هاى زمانى بسيار نزديك به هم آموخته شوند. </a:t>
            </a:r>
          </a:p>
          <a:p>
            <a:pPr rtl="1"/>
            <a:endParaRPr lang="en-US" altLang="en-US"/>
          </a:p>
        </p:txBody>
      </p:sp>
    </p:spTree>
  </p:cSld>
  <p:clrMapOvr>
    <a:masterClrMapping/>
  </p:clrMapOvr>
  <p:transition spd="slow"/>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a:extLst>
              <a:ext uri="{FF2B5EF4-FFF2-40B4-BE49-F238E27FC236}">
                <a16:creationId xmlns:a16="http://schemas.microsoft.com/office/drawing/2014/main" id="{B5949D8B-91FC-47B4-A21B-58B184270316}"/>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94275" name="Text Box 3">
            <a:extLst>
              <a:ext uri="{FF2B5EF4-FFF2-40B4-BE49-F238E27FC236}">
                <a16:creationId xmlns:a16="http://schemas.microsoft.com/office/drawing/2014/main" id="{17C42A30-B042-433B-ADFC-F41F1595B753}"/>
              </a:ext>
            </a:extLst>
          </p:cNvPr>
          <p:cNvSpPr txBox="1">
            <a:spLocks noChangeArrowheads="1"/>
          </p:cNvSpPr>
          <p:nvPr/>
        </p:nvSpPr>
        <p:spPr bwMode="auto">
          <a:xfrm>
            <a:off x="5562600" y="18288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مزاحمت عادت   </a:t>
            </a:r>
            <a:endParaRPr lang="en-US" altLang="en-US"/>
          </a:p>
        </p:txBody>
      </p:sp>
      <p:sp>
        <p:nvSpPr>
          <p:cNvPr id="694276" name="AutoShape 4">
            <a:extLst>
              <a:ext uri="{FF2B5EF4-FFF2-40B4-BE49-F238E27FC236}">
                <a16:creationId xmlns:a16="http://schemas.microsoft.com/office/drawing/2014/main" id="{9EBFE738-30A0-4BB2-A911-274F267C0BC4}"/>
              </a:ext>
            </a:extLst>
          </p:cNvPr>
          <p:cNvSpPr>
            <a:spLocks noChangeArrowheads="1"/>
          </p:cNvSpPr>
          <p:nvPr/>
        </p:nvSpPr>
        <p:spPr bwMode="auto">
          <a:xfrm>
            <a:off x="457200" y="2743200"/>
            <a:ext cx="7315200" cy="2590800"/>
          </a:xfrm>
          <a:prstGeom prst="flowChartAlternateProcess">
            <a:avLst/>
          </a:prstGeom>
          <a:solidFill>
            <a:srgbClr val="0033CC"/>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77" name="Text Box 5">
            <a:extLst>
              <a:ext uri="{FF2B5EF4-FFF2-40B4-BE49-F238E27FC236}">
                <a16:creationId xmlns:a16="http://schemas.microsoft.com/office/drawing/2014/main" id="{2FB69D1E-B38D-4478-BC09-9607D2C1BA14}"/>
              </a:ext>
            </a:extLst>
          </p:cNvPr>
          <p:cNvSpPr txBox="1">
            <a:spLocks noChangeArrowheads="1"/>
          </p:cNvSpPr>
          <p:nvPr/>
        </p:nvSpPr>
        <p:spPr bwMode="auto">
          <a:xfrm>
            <a:off x="609600" y="2895600"/>
            <a:ext cx="6858000" cy="2282825"/>
          </a:xfrm>
          <a:prstGeom prst="rect">
            <a:avLst/>
          </a:prstGeom>
          <a:solidFill>
            <a:srgbClr val="00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وقتى از يادگيرنده بخواهند در موقعيتى يكسان يا خيلى شبيه به آن چيزى كه عادت قديم او را تشكيل مى‏داده است پاسخ تازه‏اى بدهد ممكن است از عهده آن برنيايد. روان‏شناسان اين پديده را مزاحمت عادت ناميده‏اند.</a:t>
            </a:r>
            <a:r>
              <a:rPr lang="en-US" altLang="en-US"/>
              <a:t> </a:t>
            </a:r>
          </a:p>
        </p:txBody>
      </p:sp>
    </p:spTree>
  </p:cSld>
  <p:clrMapOvr>
    <a:masterClrMapping/>
  </p:clrMapOvr>
  <p:transition spd="slow"/>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a:extLst>
              <a:ext uri="{FF2B5EF4-FFF2-40B4-BE49-F238E27FC236}">
                <a16:creationId xmlns:a16="http://schemas.microsoft.com/office/drawing/2014/main" id="{8A598318-8619-4CBC-A7B3-BD150F492813}"/>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96323" name="Text Box 3">
            <a:extLst>
              <a:ext uri="{FF2B5EF4-FFF2-40B4-BE49-F238E27FC236}">
                <a16:creationId xmlns:a16="http://schemas.microsoft.com/office/drawing/2014/main" id="{99AFE6A9-E83D-4E8A-A063-10FAA7E6D42F}"/>
              </a:ext>
            </a:extLst>
          </p:cNvPr>
          <p:cNvSpPr txBox="1">
            <a:spLocks noChangeArrowheads="1"/>
          </p:cNvSpPr>
          <p:nvPr/>
        </p:nvSpPr>
        <p:spPr bwMode="auto">
          <a:xfrm>
            <a:off x="5562600" y="18288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تعميم نادرست    </a:t>
            </a:r>
            <a:endParaRPr lang="en-US" altLang="en-US"/>
          </a:p>
        </p:txBody>
      </p:sp>
      <p:sp>
        <p:nvSpPr>
          <p:cNvPr id="696324" name="AutoShape 4">
            <a:extLst>
              <a:ext uri="{FF2B5EF4-FFF2-40B4-BE49-F238E27FC236}">
                <a16:creationId xmlns:a16="http://schemas.microsoft.com/office/drawing/2014/main" id="{C3EF66A8-98BF-4139-8160-972BD19BD1A4}"/>
              </a:ext>
            </a:extLst>
          </p:cNvPr>
          <p:cNvSpPr>
            <a:spLocks noChangeArrowheads="1"/>
          </p:cNvSpPr>
          <p:nvPr/>
        </p:nvSpPr>
        <p:spPr bwMode="auto">
          <a:xfrm>
            <a:off x="457200" y="2743200"/>
            <a:ext cx="7315200" cy="2590800"/>
          </a:xfrm>
          <a:prstGeom prst="flowChartAlternateProcess">
            <a:avLst/>
          </a:prstGeom>
          <a:solidFill>
            <a:schemeClr val="hlink"/>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25" name="Text Box 5">
            <a:extLst>
              <a:ext uri="{FF2B5EF4-FFF2-40B4-BE49-F238E27FC236}">
                <a16:creationId xmlns:a16="http://schemas.microsoft.com/office/drawing/2014/main" id="{BC125937-32AF-47FA-9775-FB850A8C7D35}"/>
              </a:ext>
            </a:extLst>
          </p:cNvPr>
          <p:cNvSpPr txBox="1">
            <a:spLocks noChangeArrowheads="1"/>
          </p:cNvSpPr>
          <p:nvPr/>
        </p:nvSpPr>
        <p:spPr bwMode="auto">
          <a:xfrm>
            <a:off x="609600" y="2895600"/>
            <a:ext cx="6858000" cy="2282825"/>
          </a:xfrm>
          <a:prstGeom prst="rect">
            <a:avLst/>
          </a:prstGeom>
          <a:gradFill rotWithShape="1">
            <a:gsLst>
              <a:gs pos="0">
                <a:schemeClr val="hlink"/>
              </a:gs>
              <a:gs pos="100000">
                <a:schemeClr val="hlink">
                  <a:gamma/>
                  <a:shade val="46275"/>
                  <a:invGamma/>
                </a:scheme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وقتى از يادگيرنده بخواهند در موقعيتى يكسان يا خيلى شبيه به آن چيزى كه عادت قديم او را تشكيل مى‏داده است پاسخ تازه‏اى بدهد ممكن است از عهده آن برنيايد. روان‏شناسان اين پديده را مزاحمت عادت ناميده‏اند.</a:t>
            </a:r>
            <a:r>
              <a:rPr lang="en-US" altLang="en-US"/>
              <a:t> </a:t>
            </a:r>
          </a:p>
        </p:txBody>
      </p:sp>
    </p:spTree>
  </p:cSld>
  <p:clrMapOvr>
    <a:masterClrMapping/>
  </p:clrMapOvr>
  <p:transition spd="slow"/>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Text Box 2">
            <a:extLst>
              <a:ext uri="{FF2B5EF4-FFF2-40B4-BE49-F238E27FC236}">
                <a16:creationId xmlns:a16="http://schemas.microsoft.com/office/drawing/2014/main" id="{2ABA6AC0-3C8C-4657-8DA6-8FC1ADFD2B0C}"/>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698371" name="Text Box 3">
            <a:extLst>
              <a:ext uri="{FF2B5EF4-FFF2-40B4-BE49-F238E27FC236}">
                <a16:creationId xmlns:a16="http://schemas.microsoft.com/office/drawing/2014/main" id="{3F969508-53BC-4D45-9AF2-16171475FF5E}"/>
              </a:ext>
            </a:extLst>
          </p:cNvPr>
          <p:cNvSpPr txBox="1">
            <a:spLocks noChangeArrowheads="1"/>
          </p:cNvSpPr>
          <p:nvPr/>
        </p:nvSpPr>
        <p:spPr bwMode="auto">
          <a:xfrm>
            <a:off x="3962400" y="1828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نقش معلم در انتقال يادگيري     </a:t>
            </a:r>
            <a:endParaRPr lang="en-US" altLang="en-US"/>
          </a:p>
        </p:txBody>
      </p:sp>
      <p:sp>
        <p:nvSpPr>
          <p:cNvPr id="698372" name="AutoShape 4">
            <a:extLst>
              <a:ext uri="{FF2B5EF4-FFF2-40B4-BE49-F238E27FC236}">
                <a16:creationId xmlns:a16="http://schemas.microsoft.com/office/drawing/2014/main" id="{6CCD4EEB-4FDE-4F16-B572-2837E9639BE2}"/>
              </a:ext>
            </a:extLst>
          </p:cNvPr>
          <p:cNvSpPr>
            <a:spLocks noChangeArrowheads="1"/>
          </p:cNvSpPr>
          <p:nvPr/>
        </p:nvSpPr>
        <p:spPr bwMode="auto">
          <a:xfrm>
            <a:off x="304800" y="3429000"/>
            <a:ext cx="7620000" cy="2057400"/>
          </a:xfrm>
          <a:prstGeom prst="flowChartAlternateProcess">
            <a:avLst/>
          </a:prstGeom>
          <a:gradFill rotWithShape="1">
            <a:gsLst>
              <a:gs pos="0">
                <a:srgbClr val="FF9900"/>
              </a:gs>
              <a:gs pos="50000">
                <a:srgbClr val="FF9900">
                  <a:gamma/>
                  <a:shade val="46275"/>
                  <a:invGamma/>
                </a:srgbClr>
              </a:gs>
              <a:gs pos="100000">
                <a:srgbClr val="FF9900"/>
              </a:gs>
            </a:gsLst>
            <a:lin ang="54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8373" name="Text Box 5">
            <a:extLst>
              <a:ext uri="{FF2B5EF4-FFF2-40B4-BE49-F238E27FC236}">
                <a16:creationId xmlns:a16="http://schemas.microsoft.com/office/drawing/2014/main" id="{E572F1A5-1080-4884-8B56-D1994D0ED4AF}"/>
              </a:ext>
            </a:extLst>
          </p:cNvPr>
          <p:cNvSpPr txBox="1">
            <a:spLocks noChangeArrowheads="1"/>
          </p:cNvSpPr>
          <p:nvPr/>
        </p:nvSpPr>
        <p:spPr bwMode="auto">
          <a:xfrm>
            <a:off x="457200" y="3886200"/>
            <a:ext cx="7391400" cy="1187450"/>
          </a:xfrm>
          <a:prstGeom prst="rect">
            <a:avLst/>
          </a:prstGeom>
          <a:gradFill rotWithShape="1">
            <a:gsLst>
              <a:gs pos="0">
                <a:srgbClr val="FF9900"/>
              </a:gs>
              <a:gs pos="100000">
                <a:srgbClr val="FF9900">
                  <a:gamma/>
                  <a:shade val="46275"/>
                  <a:invGamma/>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fa-IR" altLang="en-US"/>
              <a:t>1. </a:t>
            </a:r>
            <a:r>
              <a:rPr lang="ar-SA" altLang="en-US"/>
              <a:t>مطالب درسى را هرچه بيشتر مورد بحث و بررسى قرار دهند</a:t>
            </a:r>
            <a:endParaRPr lang="fa-IR" altLang="en-US"/>
          </a:p>
          <a:p>
            <a:pPr algn="just" rtl="1">
              <a:lnSpc>
                <a:spcPct val="150000"/>
              </a:lnSpc>
            </a:pPr>
            <a:r>
              <a:rPr lang="fa-IR" altLang="en-US"/>
              <a:t>2. </a:t>
            </a:r>
            <a:r>
              <a:rPr lang="ar-SA" altLang="en-US" sz="2300"/>
              <a:t>جنبه‏هاى كاربردى موارد انتقال را به‏گونه‏اى سنجيده مطرح كنند </a:t>
            </a:r>
            <a:endParaRPr lang="fa-IR" altLang="en-US" sz="2300"/>
          </a:p>
        </p:txBody>
      </p:sp>
    </p:spTree>
  </p:cSld>
  <p:clrMapOvr>
    <a:masterClrMapping/>
  </p:clrMapOvr>
  <p:transition spd="slow"/>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ext Box 2">
            <a:extLst>
              <a:ext uri="{FF2B5EF4-FFF2-40B4-BE49-F238E27FC236}">
                <a16:creationId xmlns:a16="http://schemas.microsoft.com/office/drawing/2014/main" id="{77061139-60A1-4A38-81A9-05CCCD1BE490}"/>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702467" name="Text Box 3">
            <a:extLst>
              <a:ext uri="{FF2B5EF4-FFF2-40B4-BE49-F238E27FC236}">
                <a16:creationId xmlns:a16="http://schemas.microsoft.com/office/drawing/2014/main" id="{44992B2F-E109-4E79-B889-677F8CCE0DB1}"/>
              </a:ext>
            </a:extLst>
          </p:cNvPr>
          <p:cNvSpPr txBox="1">
            <a:spLocks noChangeArrowheads="1"/>
          </p:cNvSpPr>
          <p:nvPr/>
        </p:nvSpPr>
        <p:spPr bwMode="auto">
          <a:xfrm>
            <a:off x="3962400" y="1828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نقش معلم در انتقال يادگيري     </a:t>
            </a:r>
            <a:endParaRPr lang="en-US" altLang="en-US"/>
          </a:p>
        </p:txBody>
      </p:sp>
      <p:sp>
        <p:nvSpPr>
          <p:cNvPr id="702468" name="AutoShape 4">
            <a:extLst>
              <a:ext uri="{FF2B5EF4-FFF2-40B4-BE49-F238E27FC236}">
                <a16:creationId xmlns:a16="http://schemas.microsoft.com/office/drawing/2014/main" id="{04889D3C-2348-4658-A8C2-3D0095384766}"/>
              </a:ext>
            </a:extLst>
          </p:cNvPr>
          <p:cNvSpPr>
            <a:spLocks noChangeArrowheads="1"/>
          </p:cNvSpPr>
          <p:nvPr/>
        </p:nvSpPr>
        <p:spPr bwMode="auto">
          <a:xfrm>
            <a:off x="304800" y="2590800"/>
            <a:ext cx="7620000" cy="3200400"/>
          </a:xfrm>
          <a:prstGeom prst="flowChartAlternateProcess">
            <a:avLst/>
          </a:prstGeom>
          <a:gradFill rotWithShape="1">
            <a:gsLst>
              <a:gs pos="0">
                <a:srgbClr val="FF9900"/>
              </a:gs>
              <a:gs pos="100000">
                <a:srgbClr val="FF9900">
                  <a:gamma/>
                  <a:shade val="46275"/>
                  <a:invGamma/>
                </a:srgbClr>
              </a:gs>
            </a:gsLst>
            <a:path path="rect">
              <a:fillToRect r="100000" b="10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469" name="Text Box 5">
            <a:extLst>
              <a:ext uri="{FF2B5EF4-FFF2-40B4-BE49-F238E27FC236}">
                <a16:creationId xmlns:a16="http://schemas.microsoft.com/office/drawing/2014/main" id="{42522E39-A175-4B4C-A406-AA58BE08A7FD}"/>
              </a:ext>
            </a:extLst>
          </p:cNvPr>
          <p:cNvSpPr txBox="1">
            <a:spLocks noChangeArrowheads="1"/>
          </p:cNvSpPr>
          <p:nvPr/>
        </p:nvSpPr>
        <p:spPr bwMode="auto">
          <a:xfrm>
            <a:off x="457200" y="2743200"/>
            <a:ext cx="73152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sz="2300"/>
              <a:t>3. </a:t>
            </a:r>
            <a:r>
              <a:rPr lang="ar-SA" altLang="en-US" sz="2300"/>
              <a:t>از ادراك مفاهيم نادرست و همچنين انتقال منفى جلوگيرى كنند</a:t>
            </a:r>
            <a:r>
              <a:rPr lang="en-US" altLang="en-US" sz="2300"/>
              <a:t> </a:t>
            </a:r>
          </a:p>
          <a:p>
            <a:pPr algn="just" rtl="1">
              <a:lnSpc>
                <a:spcPct val="150000"/>
              </a:lnSpc>
              <a:spcBef>
                <a:spcPct val="50000"/>
              </a:spcBef>
            </a:pPr>
            <a:r>
              <a:rPr lang="ar-SA" altLang="en-US" sz="2200"/>
              <a:t>براى جلوگيرى از انتقال منفى بايد به دستورهاى زير توجه داشته باشند</a:t>
            </a:r>
            <a:r>
              <a:rPr lang="en-US" altLang="en-US" sz="2200"/>
              <a:t>: </a:t>
            </a:r>
            <a:endParaRPr lang="fa-IR" altLang="en-US" sz="2200"/>
          </a:p>
          <a:p>
            <a:pPr algn="just" rtl="1">
              <a:lnSpc>
                <a:spcPct val="150000"/>
              </a:lnSpc>
              <a:spcBef>
                <a:spcPct val="50000"/>
              </a:spcBef>
            </a:pPr>
            <a:r>
              <a:rPr lang="en-US" altLang="en-US"/>
              <a:t> </a:t>
            </a:r>
            <a:r>
              <a:rPr lang="ar-SA" altLang="en-US"/>
              <a:t>الف) در مورد تعميم نادرست اختلافهاى مهم ميان دو موضوع همانند را به روشنى مشخص كنند</a:t>
            </a:r>
            <a:r>
              <a:rPr lang="en-US" altLang="en-US"/>
              <a:t>.</a:t>
            </a:r>
            <a:endParaRPr lang="en-US" altLang="en-US" sz="2200"/>
          </a:p>
        </p:txBody>
      </p:sp>
    </p:spTree>
  </p:cSld>
  <p:clrMapOvr>
    <a:masterClrMapping/>
  </p:clrMapOvr>
  <p:transition spd="slow"/>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ext Box 2">
            <a:extLst>
              <a:ext uri="{FF2B5EF4-FFF2-40B4-BE49-F238E27FC236}">
                <a16:creationId xmlns:a16="http://schemas.microsoft.com/office/drawing/2014/main" id="{D48A14E0-B606-418C-AD98-2F28181CBB8B}"/>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700419" name="Text Box 3">
            <a:extLst>
              <a:ext uri="{FF2B5EF4-FFF2-40B4-BE49-F238E27FC236}">
                <a16:creationId xmlns:a16="http://schemas.microsoft.com/office/drawing/2014/main" id="{4124EC73-4A13-4E3B-BE6F-4B6DC1F63A3D}"/>
              </a:ext>
            </a:extLst>
          </p:cNvPr>
          <p:cNvSpPr txBox="1">
            <a:spLocks noChangeArrowheads="1"/>
          </p:cNvSpPr>
          <p:nvPr/>
        </p:nvSpPr>
        <p:spPr bwMode="auto">
          <a:xfrm>
            <a:off x="3962400" y="1828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نقش معلم در انتقال يادگيري</a:t>
            </a:r>
            <a:r>
              <a:rPr lang="fa-IR" altLang="en-US"/>
              <a:t>     </a:t>
            </a:r>
            <a:endParaRPr lang="en-US" altLang="en-US"/>
          </a:p>
        </p:txBody>
      </p:sp>
      <p:sp>
        <p:nvSpPr>
          <p:cNvPr id="700422" name="AutoShape 6">
            <a:extLst>
              <a:ext uri="{FF2B5EF4-FFF2-40B4-BE49-F238E27FC236}">
                <a16:creationId xmlns:a16="http://schemas.microsoft.com/office/drawing/2014/main" id="{6CA6B28F-E741-4625-8836-8988101E926D}"/>
              </a:ext>
            </a:extLst>
          </p:cNvPr>
          <p:cNvSpPr>
            <a:spLocks noChangeArrowheads="1"/>
          </p:cNvSpPr>
          <p:nvPr/>
        </p:nvSpPr>
        <p:spPr bwMode="auto">
          <a:xfrm>
            <a:off x="304800" y="2590800"/>
            <a:ext cx="7620000" cy="2590800"/>
          </a:xfrm>
          <a:prstGeom prst="flowChartAlternateProcess">
            <a:avLst/>
          </a:prstGeom>
          <a:gradFill rotWithShape="1">
            <a:gsLst>
              <a:gs pos="0">
                <a:srgbClr val="FF9900"/>
              </a:gs>
              <a:gs pos="100000">
                <a:srgbClr val="FF9900">
                  <a:gamma/>
                  <a:shade val="46275"/>
                  <a:invGamma/>
                </a:srgbClr>
              </a:gs>
            </a:gsLst>
            <a:path path="shape">
              <a:fillToRect l="50000" t="50000" r="50000" b="5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0423" name="Text Box 7">
            <a:extLst>
              <a:ext uri="{FF2B5EF4-FFF2-40B4-BE49-F238E27FC236}">
                <a16:creationId xmlns:a16="http://schemas.microsoft.com/office/drawing/2014/main" id="{A1DA9F87-663F-452D-B460-7AB7D7F142F0}"/>
              </a:ext>
            </a:extLst>
          </p:cNvPr>
          <p:cNvSpPr txBox="1">
            <a:spLocks noChangeArrowheads="1"/>
          </p:cNvSpPr>
          <p:nvPr/>
        </p:nvSpPr>
        <p:spPr bwMode="auto">
          <a:xfrm>
            <a:off x="457200" y="2743200"/>
            <a:ext cx="7315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ب) درباره مزاحمت عادت توجه شاگرد را به ترك عادت نامطلوبى كه اشتباه و لغزش پديد مى‏آورد جلب كنند</a:t>
            </a:r>
            <a:r>
              <a:rPr lang="en-US" altLang="en-US"/>
              <a:t>.</a:t>
            </a:r>
          </a:p>
          <a:p>
            <a:pPr algn="just" rtl="1">
              <a:lnSpc>
                <a:spcPct val="150000"/>
              </a:lnSpc>
            </a:pPr>
            <a:r>
              <a:rPr lang="en-US" altLang="en-US"/>
              <a:t>    </a:t>
            </a:r>
            <a:r>
              <a:rPr lang="ar-SA" altLang="en-US"/>
              <a:t>ج) در خصوص بازدارى واگرد و فراگرد دو موضوع مشابه يا همانند را در فاصله‏هاى زمانى دور از هم آموزش دهند</a:t>
            </a:r>
            <a:r>
              <a:rPr lang="en-US" altLang="en-US"/>
              <a:t>.</a:t>
            </a:r>
          </a:p>
        </p:txBody>
      </p:sp>
    </p:spTree>
  </p:cSld>
  <p:clrMapOvr>
    <a:masterClrMapping/>
  </p:clrMapOvr>
  <p:transition spd="slow"/>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Text Box 2">
            <a:extLst>
              <a:ext uri="{FF2B5EF4-FFF2-40B4-BE49-F238E27FC236}">
                <a16:creationId xmlns:a16="http://schemas.microsoft.com/office/drawing/2014/main" id="{EA9748CD-EE93-4965-9680-237EAC7176A5}"/>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704515" name="Text Box 3">
            <a:extLst>
              <a:ext uri="{FF2B5EF4-FFF2-40B4-BE49-F238E27FC236}">
                <a16:creationId xmlns:a16="http://schemas.microsoft.com/office/drawing/2014/main" id="{192E1137-9C5D-48D6-A504-017B7166E508}"/>
              </a:ext>
            </a:extLst>
          </p:cNvPr>
          <p:cNvSpPr txBox="1">
            <a:spLocks noChangeArrowheads="1"/>
          </p:cNvSpPr>
          <p:nvPr/>
        </p:nvSpPr>
        <p:spPr bwMode="auto">
          <a:xfrm>
            <a:off x="3962400" y="1828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نقش معلم در انتقال يادگيري</a:t>
            </a:r>
            <a:r>
              <a:rPr lang="fa-IR" altLang="en-US"/>
              <a:t>     </a:t>
            </a:r>
            <a:endParaRPr lang="en-US" altLang="en-US"/>
          </a:p>
        </p:txBody>
      </p:sp>
      <p:sp>
        <p:nvSpPr>
          <p:cNvPr id="704516" name="AutoShape 4">
            <a:extLst>
              <a:ext uri="{FF2B5EF4-FFF2-40B4-BE49-F238E27FC236}">
                <a16:creationId xmlns:a16="http://schemas.microsoft.com/office/drawing/2014/main" id="{D1D8432B-87F7-45AF-800B-7D2A7A9EE92C}"/>
              </a:ext>
            </a:extLst>
          </p:cNvPr>
          <p:cNvSpPr>
            <a:spLocks noChangeArrowheads="1"/>
          </p:cNvSpPr>
          <p:nvPr/>
        </p:nvSpPr>
        <p:spPr bwMode="auto">
          <a:xfrm>
            <a:off x="228600" y="2590800"/>
            <a:ext cx="7696200" cy="3276600"/>
          </a:xfrm>
          <a:prstGeom prst="flowChartAlternateProcess">
            <a:avLst/>
          </a:prstGeom>
          <a:gradFill rotWithShape="1">
            <a:gsLst>
              <a:gs pos="0">
                <a:srgbClr val="FF9900"/>
              </a:gs>
              <a:gs pos="100000">
                <a:srgbClr val="FF9900">
                  <a:gamma/>
                  <a:shade val="46275"/>
                  <a:invGamma/>
                </a:srgbClr>
              </a:gs>
            </a:gsLst>
            <a:path path="shape">
              <a:fillToRect l="50000" t="50000" r="50000" b="5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4517" name="Text Box 5">
            <a:extLst>
              <a:ext uri="{FF2B5EF4-FFF2-40B4-BE49-F238E27FC236}">
                <a16:creationId xmlns:a16="http://schemas.microsoft.com/office/drawing/2014/main" id="{C7301D6F-A952-4B61-88FF-539535B50249}"/>
              </a:ext>
            </a:extLst>
          </p:cNvPr>
          <p:cNvSpPr txBox="1">
            <a:spLocks noChangeArrowheads="1"/>
          </p:cNvSpPr>
          <p:nvPr/>
        </p:nvSpPr>
        <p:spPr bwMode="auto">
          <a:xfrm>
            <a:off x="457200" y="2743200"/>
            <a:ext cx="7315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fa-IR" altLang="en-US"/>
              <a:t>4.</a:t>
            </a:r>
            <a:r>
              <a:rPr lang="en-US" altLang="en-US"/>
              <a:t> </a:t>
            </a:r>
            <a:r>
              <a:rPr lang="ar-SA" altLang="en-US"/>
              <a:t>درس زمينه انتقال و درس جديد و وابسته به آن را با تمرينهاى فراوان اجرا كنند. تمرين كافى موجب ورزيدگى و سرعت عمل مى‏شود. به اين جهت معلم نبايد از تعيين تمرينهاى مختلف دورى جويد و پيوسته در نظر داشته باشد كه تمرين نه تنها در آموختن درس، بلكه در انتقال يادگيرى نقش آفرين است</a:t>
            </a:r>
            <a:r>
              <a:rPr lang="en-US" altLang="en-US"/>
              <a:t>.</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Text Box 2">
            <a:extLst>
              <a:ext uri="{FF2B5EF4-FFF2-40B4-BE49-F238E27FC236}">
                <a16:creationId xmlns:a16="http://schemas.microsoft.com/office/drawing/2014/main" id="{5155AC29-B359-436D-88C5-F7BE7DC82598}"/>
              </a:ext>
            </a:extLst>
          </p:cNvPr>
          <p:cNvSpPr txBox="1">
            <a:spLocks noChangeArrowheads="1"/>
          </p:cNvSpPr>
          <p:nvPr/>
        </p:nvSpPr>
        <p:spPr bwMode="auto">
          <a:xfrm>
            <a:off x="3886200" y="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2000"/>
              <a:t>بخش اول- شناخت و زمينه هاي يادگيري</a:t>
            </a:r>
            <a:r>
              <a:rPr lang="fa-IR" altLang="en-US" sz="3600" b="0"/>
              <a:t> </a:t>
            </a:r>
            <a:endParaRPr lang="en-US" altLang="en-US" sz="3600" b="0"/>
          </a:p>
        </p:txBody>
      </p:sp>
      <p:sp>
        <p:nvSpPr>
          <p:cNvPr id="792579" name="Text Box 3">
            <a:extLst>
              <a:ext uri="{FF2B5EF4-FFF2-40B4-BE49-F238E27FC236}">
                <a16:creationId xmlns:a16="http://schemas.microsoft.com/office/drawing/2014/main" id="{47E32DAB-9657-4276-9E46-09ABD94155D6}"/>
              </a:ext>
            </a:extLst>
          </p:cNvPr>
          <p:cNvSpPr txBox="1">
            <a:spLocks noChangeArrowheads="1"/>
          </p:cNvSpPr>
          <p:nvPr/>
        </p:nvSpPr>
        <p:spPr bwMode="auto">
          <a:xfrm>
            <a:off x="1752600" y="6096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altLang="en-US">
                <a:solidFill>
                  <a:srgbClr val="FF0000"/>
                </a:solidFill>
              </a:rPr>
              <a:t>فصل اول:</a:t>
            </a:r>
            <a:r>
              <a:rPr lang="fa-IR" altLang="en-US"/>
              <a:t> عوامل مؤثر در يادگيري</a:t>
            </a:r>
            <a:r>
              <a:rPr lang="fa-IR" altLang="en-US" b="0"/>
              <a:t> </a:t>
            </a:r>
            <a:endParaRPr lang="en-US" altLang="en-US" b="0"/>
          </a:p>
        </p:txBody>
      </p:sp>
      <p:sp>
        <p:nvSpPr>
          <p:cNvPr id="792582" name="Text Box 6">
            <a:extLst>
              <a:ext uri="{FF2B5EF4-FFF2-40B4-BE49-F238E27FC236}">
                <a16:creationId xmlns:a16="http://schemas.microsoft.com/office/drawing/2014/main" id="{F223ED10-508F-49CC-A1EA-AE80F7F58926}"/>
              </a:ext>
            </a:extLst>
          </p:cNvPr>
          <p:cNvSpPr txBox="1">
            <a:spLocks noChangeArrowheads="1"/>
          </p:cNvSpPr>
          <p:nvPr/>
        </p:nvSpPr>
        <p:spPr bwMode="auto">
          <a:xfrm>
            <a:off x="685800" y="5097463"/>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3600" b="0">
              <a:cs typeface="Times New Roman" panose="02020603050405020304" pitchFamily="18" charset="0"/>
            </a:endParaRPr>
          </a:p>
        </p:txBody>
      </p:sp>
      <p:sp>
        <p:nvSpPr>
          <p:cNvPr id="792583" name="Text Box 7">
            <a:extLst>
              <a:ext uri="{FF2B5EF4-FFF2-40B4-BE49-F238E27FC236}">
                <a16:creationId xmlns:a16="http://schemas.microsoft.com/office/drawing/2014/main" id="{99EE1A8F-8CBD-432A-8495-4588F3BEF53D}"/>
              </a:ext>
            </a:extLst>
          </p:cNvPr>
          <p:cNvSpPr txBox="1">
            <a:spLocks noChangeArrowheads="1"/>
          </p:cNvSpPr>
          <p:nvPr/>
        </p:nvSpPr>
        <p:spPr bwMode="auto">
          <a:xfrm>
            <a:off x="457200" y="3124200"/>
            <a:ext cx="7162800"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fa-IR" altLang="en-US">
                <a:effectLst>
                  <a:outerShdw blurRad="38100" dist="38100" dir="2700000" algn="tl">
                    <a:srgbClr val="000000"/>
                  </a:outerShdw>
                </a:effectLst>
              </a:rPr>
              <a:t>به اعتقاد</a:t>
            </a:r>
            <a:r>
              <a:rPr lang="fa-IR" altLang="en-US" sz="3600"/>
              <a:t> </a:t>
            </a:r>
            <a:r>
              <a:rPr lang="en-US" altLang="en-US">
                <a:solidFill>
                  <a:srgbClr val="FF0000"/>
                </a:solidFill>
              </a:rPr>
              <a:t>bugelski</a:t>
            </a:r>
            <a:r>
              <a:rPr lang="fa-IR" altLang="en-US" sz="3600"/>
              <a:t>  </a:t>
            </a:r>
            <a:r>
              <a:rPr lang="fa-IR" altLang="en-US">
                <a:effectLst>
                  <a:outerShdw blurRad="38100" dist="38100" dir="2700000" algn="tl">
                    <a:srgbClr val="000000"/>
                  </a:outerShdw>
                </a:effectLst>
              </a:rPr>
              <a:t>يادگيري عبارت از ايجاد مدارهاي عصبي نسبتا ثابت در سلسه اعصاب است كه فعاليت آنها موجب برانگيختگي و دگرگونيهاي رفتاري مي شود. </a:t>
            </a:r>
            <a:endParaRPr lang="en-US" altLang="en-US">
              <a:effectLst>
                <a:outerShdw blurRad="38100" dist="38100" dir="2700000" algn="tl">
                  <a:srgbClr val="000000"/>
                </a:outerShdw>
              </a:effectLst>
            </a:endParaRPr>
          </a:p>
        </p:txBody>
      </p:sp>
      <p:sp>
        <p:nvSpPr>
          <p:cNvPr id="792584" name="Rectangle 8">
            <a:extLst>
              <a:ext uri="{FF2B5EF4-FFF2-40B4-BE49-F238E27FC236}">
                <a16:creationId xmlns:a16="http://schemas.microsoft.com/office/drawing/2014/main" id="{710A8DC4-CBD4-4AB4-8E5A-E658C0E73CCC}"/>
              </a:ext>
            </a:extLst>
          </p:cNvPr>
          <p:cNvSpPr>
            <a:spLocks noChangeArrowheads="1"/>
          </p:cNvSpPr>
          <p:nvPr/>
        </p:nvSpPr>
        <p:spPr bwMode="auto">
          <a:xfrm>
            <a:off x="5410200" y="2286000"/>
            <a:ext cx="187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en-US"/>
              <a:t>تعريف يادگيري</a:t>
            </a:r>
            <a:endParaRPr lang="en-US" altLang="en-US"/>
          </a:p>
        </p:txBody>
      </p:sp>
    </p:spTree>
  </p:cSld>
  <p:clrMapOvr>
    <a:masterClrMapping/>
  </p:clrMapOvr>
  <p:transition spd="slow">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D28E7868-FCD9-499A-8599-7B3BCC984527}"/>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cs typeface="Zar" pitchFamily="2" charset="0"/>
              </a:rPr>
              <a:t>به عقيده برونر، روان‏شناس معروف، نظري</a:t>
            </a:r>
            <a:r>
              <a:rPr lang="fa-IR" altLang="en-US" sz="2400" b="1">
                <a:cs typeface="Zar" pitchFamily="2" charset="0"/>
              </a:rPr>
              <a:t>ة </a:t>
            </a:r>
            <a:r>
              <a:rPr lang="ar-SA" altLang="en-US" sz="2400" b="1">
                <a:cs typeface="Zar" pitchFamily="2" charset="0"/>
              </a:rPr>
              <a:t>يادگيرى داراى حالت توصيفى است، درصورتى كه نظريه آموزشى داراى كيفيت تجويزى</a:t>
            </a:r>
            <a:r>
              <a:rPr lang="fa-IR" altLang="en-US" sz="2400" b="1">
                <a:cs typeface="Zar" pitchFamily="2" charset="0"/>
              </a:rPr>
              <a:t> </a:t>
            </a:r>
            <a:r>
              <a:rPr lang="ar-SA" altLang="en-US" sz="2400" b="1">
                <a:cs typeface="Zar" pitchFamily="2" charset="0"/>
              </a:rPr>
              <a:t>است</a:t>
            </a:r>
            <a:r>
              <a:rPr lang="fa-IR" altLang="en-US" sz="2400" b="1">
                <a:cs typeface="Zar" pitchFamily="2" charset="0"/>
              </a:rPr>
              <a:t>.</a:t>
            </a:r>
            <a:endParaRPr lang="en-US" altLang="en-US" sz="2400" b="1">
              <a:cs typeface="Zar" pitchFamily="2" charset="0"/>
            </a:endParaRPr>
          </a:p>
          <a:p>
            <a:pPr algn="just" rtl="1">
              <a:lnSpc>
                <a:spcPct val="150000"/>
              </a:lnSpc>
            </a:pPr>
            <a:r>
              <a:rPr lang="ar-SA" altLang="en-US" sz="2400" b="1">
                <a:cs typeface="Zar" pitchFamily="2" charset="0"/>
              </a:rPr>
              <a:t>امروزه به‏طور كلى يادگيرى و نظريه‏هاى مربوط به آن در سه دسته متمايز مورد بحث و بررسى قرار مى‏گيرد: در دسته نخست از راه همخوانى يا تداعى محرك - پاسخ، در دسته دوم برپايه ساختها و الگوهاى شناختى و در دسته سوم بر بنياد انگيزش و شخصيت مسائل يادگيرى مطرح مى‏شوند.</a:t>
            </a:r>
            <a:r>
              <a:rPr lang="en-US" altLang="en-US" sz="2400">
                <a:cs typeface="Zar" pitchFamily="2" charset="0"/>
              </a:rPr>
              <a:t> </a:t>
            </a:r>
            <a:endParaRPr lang="fa-IR" altLang="en-US" sz="2400" b="1">
              <a:cs typeface="Zar" pitchFamily="2" charset="0"/>
            </a:endParaRPr>
          </a:p>
          <a:p>
            <a:pPr algn="just" rtl="1">
              <a:lnSpc>
                <a:spcPct val="150000"/>
              </a:lnSpc>
            </a:pPr>
            <a:endParaRPr lang="en-US" altLang="en-US" sz="2400" b="1">
              <a:cs typeface="Zar" pitchFamily="2" charset="0"/>
            </a:endParaRPr>
          </a:p>
        </p:txBody>
      </p:sp>
      <p:sp>
        <p:nvSpPr>
          <p:cNvPr id="110595" name="Text Box 3">
            <a:extLst>
              <a:ext uri="{FF2B5EF4-FFF2-40B4-BE49-F238E27FC236}">
                <a16:creationId xmlns:a16="http://schemas.microsoft.com/office/drawing/2014/main" id="{0BE0F021-8F64-47B0-965B-791799E4144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ext Box 2">
            <a:extLst>
              <a:ext uri="{FF2B5EF4-FFF2-40B4-BE49-F238E27FC236}">
                <a16:creationId xmlns:a16="http://schemas.microsoft.com/office/drawing/2014/main" id="{E9FE0B15-F55B-407B-AC11-9A6A83A197C3}"/>
              </a:ext>
            </a:extLst>
          </p:cNvPr>
          <p:cNvSpPr txBox="1">
            <a:spLocks noGrp="1" noChangeArrowheads="1"/>
          </p:cNvSpPr>
          <p:nvPr>
            <p:ph type="title"/>
          </p:nvPr>
        </p:nvSpPr>
        <p:spPr bwMode="auto">
          <a:xfrm>
            <a:off x="1447800" y="381000"/>
            <a:ext cx="5486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شانزدهم:</a:t>
            </a:r>
            <a:r>
              <a:rPr lang="fa-IR" altLang="en-US" sz="2800" b="1">
                <a:solidFill>
                  <a:schemeClr val="tx1"/>
                </a:solidFill>
                <a:effectLst/>
                <a:latin typeface="Times New Roman" panose="02020603050405020304" pitchFamily="18" charset="0"/>
                <a:cs typeface="Zar" pitchFamily="2" charset="0"/>
              </a:rPr>
              <a:t> انتقال يادگيري</a:t>
            </a:r>
            <a:endParaRPr lang="en-US" altLang="en-US" sz="2800" b="1">
              <a:solidFill>
                <a:schemeClr val="tx1"/>
              </a:solidFill>
              <a:effectLst/>
              <a:latin typeface="Times New Roman" panose="02020603050405020304" pitchFamily="18" charset="0"/>
              <a:cs typeface="Zar" pitchFamily="2" charset="0"/>
            </a:endParaRPr>
          </a:p>
        </p:txBody>
      </p:sp>
      <p:sp>
        <p:nvSpPr>
          <p:cNvPr id="706563" name="Text Box 3">
            <a:extLst>
              <a:ext uri="{FF2B5EF4-FFF2-40B4-BE49-F238E27FC236}">
                <a16:creationId xmlns:a16="http://schemas.microsoft.com/office/drawing/2014/main" id="{B777C4E8-4725-4048-A086-4B87E415819C}"/>
              </a:ext>
            </a:extLst>
          </p:cNvPr>
          <p:cNvSpPr txBox="1">
            <a:spLocks noChangeArrowheads="1"/>
          </p:cNvSpPr>
          <p:nvPr/>
        </p:nvSpPr>
        <p:spPr bwMode="auto">
          <a:xfrm>
            <a:off x="3962400" y="1828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نقش معلم در انتقال يادگيري</a:t>
            </a:r>
            <a:r>
              <a:rPr lang="fa-IR" altLang="en-US"/>
              <a:t>     </a:t>
            </a:r>
            <a:endParaRPr lang="en-US" altLang="en-US"/>
          </a:p>
        </p:txBody>
      </p:sp>
      <p:sp>
        <p:nvSpPr>
          <p:cNvPr id="706564" name="AutoShape 4">
            <a:extLst>
              <a:ext uri="{FF2B5EF4-FFF2-40B4-BE49-F238E27FC236}">
                <a16:creationId xmlns:a16="http://schemas.microsoft.com/office/drawing/2014/main" id="{4D1BA8FE-BA1F-417D-9105-CA105D3E50F8}"/>
              </a:ext>
            </a:extLst>
          </p:cNvPr>
          <p:cNvSpPr>
            <a:spLocks noChangeArrowheads="1"/>
          </p:cNvSpPr>
          <p:nvPr/>
        </p:nvSpPr>
        <p:spPr bwMode="auto">
          <a:xfrm>
            <a:off x="228600" y="2590800"/>
            <a:ext cx="7696200" cy="3276600"/>
          </a:xfrm>
          <a:prstGeom prst="flowChartAlternateProcess">
            <a:avLst/>
          </a:prstGeom>
          <a:gradFill rotWithShape="1">
            <a:gsLst>
              <a:gs pos="0">
                <a:srgbClr val="FF9900"/>
              </a:gs>
              <a:gs pos="100000">
                <a:srgbClr val="FF9900">
                  <a:gamma/>
                  <a:shade val="46275"/>
                  <a:invGamma/>
                </a:srgbClr>
              </a:gs>
            </a:gsLst>
            <a:path path="shape">
              <a:fillToRect l="50000" t="50000" r="50000" b="5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565" name="Text Box 5">
            <a:extLst>
              <a:ext uri="{FF2B5EF4-FFF2-40B4-BE49-F238E27FC236}">
                <a16:creationId xmlns:a16="http://schemas.microsoft.com/office/drawing/2014/main" id="{953764BF-9FCF-46D8-BFCB-35ADEA3BFBB1}"/>
              </a:ext>
            </a:extLst>
          </p:cNvPr>
          <p:cNvSpPr txBox="1">
            <a:spLocks noChangeArrowheads="1"/>
          </p:cNvSpPr>
          <p:nvPr/>
        </p:nvSpPr>
        <p:spPr bwMode="auto">
          <a:xfrm>
            <a:off x="457200" y="2743200"/>
            <a:ext cx="7315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t>5. </a:t>
            </a:r>
            <a:r>
              <a:rPr lang="ar-SA" altLang="en-US"/>
              <a:t>درس را در قالب الگوهاى آموزشى عرضه كنند. </a:t>
            </a:r>
            <a:endParaRPr lang="fa-IR" altLang="en-US"/>
          </a:p>
          <a:p>
            <a:pPr algn="just" rtl="1">
              <a:lnSpc>
                <a:spcPct val="150000"/>
              </a:lnSpc>
            </a:pPr>
            <a:r>
              <a:rPr lang="fa-IR" altLang="en-US"/>
              <a:t>6. </a:t>
            </a:r>
            <a:r>
              <a:rPr lang="ar-SA" altLang="en-US"/>
              <a:t>كوشش كنند شاگردان را از محيط آموزشى نظرى به كارگاهها، كارخانه‏ها، آسايشگاهها و كانونهاى علمى و صنعتى و بازپرورى راهنمايى كنند. </a:t>
            </a:r>
            <a:endParaRPr lang="en-US" altLang="en-US"/>
          </a:p>
        </p:txBody>
      </p:sp>
    </p:spTree>
  </p:cSld>
  <p:clrMapOvr>
    <a:masterClrMapping/>
  </p:clrMapOvr>
  <p:transition spd="slow"/>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a:extLst>
              <a:ext uri="{FF2B5EF4-FFF2-40B4-BE49-F238E27FC236}">
                <a16:creationId xmlns:a16="http://schemas.microsoft.com/office/drawing/2014/main" id="{84BABB11-103B-4AA0-BAFD-C0AA9E97D379}"/>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08612" name="AutoShape 4">
            <a:extLst>
              <a:ext uri="{FF2B5EF4-FFF2-40B4-BE49-F238E27FC236}">
                <a16:creationId xmlns:a16="http://schemas.microsoft.com/office/drawing/2014/main" id="{34DE65DC-4FA2-4F43-B3AD-0EF032488D7A}"/>
              </a:ext>
            </a:extLst>
          </p:cNvPr>
          <p:cNvSpPr>
            <a:spLocks noChangeArrowheads="1"/>
          </p:cNvSpPr>
          <p:nvPr/>
        </p:nvSpPr>
        <p:spPr bwMode="auto">
          <a:xfrm>
            <a:off x="304800" y="2590800"/>
            <a:ext cx="7620000" cy="3200400"/>
          </a:xfrm>
          <a:prstGeom prst="flowChartAlternateProcess">
            <a:avLst/>
          </a:prstGeom>
          <a:solidFill>
            <a:srgbClr val="0033CC"/>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613" name="Text Box 5">
            <a:extLst>
              <a:ext uri="{FF2B5EF4-FFF2-40B4-BE49-F238E27FC236}">
                <a16:creationId xmlns:a16="http://schemas.microsoft.com/office/drawing/2014/main" id="{FFF987FE-CB02-471C-ABC3-FF1343C6FDCD}"/>
              </a:ext>
            </a:extLst>
          </p:cNvPr>
          <p:cNvSpPr txBox="1">
            <a:spLocks noChangeArrowheads="1"/>
          </p:cNvSpPr>
          <p:nvPr/>
        </p:nvSpPr>
        <p:spPr bwMode="auto">
          <a:xfrm>
            <a:off x="457200" y="2743200"/>
            <a:ext cx="7315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نظريه‏هاى پردازش آگاهى بيان كننده توجه و ارتباط آدمى با رويدادهاى محيطى هستند و</a:t>
            </a:r>
            <a:r>
              <a:rPr lang="en-US" altLang="en-US"/>
              <a:t> </a:t>
            </a:r>
            <a:r>
              <a:rPr lang="ar-SA" altLang="en-US"/>
              <a:t>مشخص مى‏كنند كه آموخته‏ها و دانسته‏هاى ما به يارى چه دستگاهها و رمزهايى با معلومات موجود در حافظه رابطه برقرار مى‏كنند و هنگام نياز چگونه به ياد آورده يا باز يافت مى‏شوند. </a:t>
            </a:r>
            <a:endParaRPr lang="en-US" altLang="en-US"/>
          </a:p>
        </p:txBody>
      </p:sp>
    </p:spTree>
  </p:cSld>
  <p:clrMapOvr>
    <a:masterClrMapping/>
  </p:clrMapOvr>
  <p:transition spd="slow"/>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ext Box 2">
            <a:extLst>
              <a:ext uri="{FF2B5EF4-FFF2-40B4-BE49-F238E27FC236}">
                <a16:creationId xmlns:a16="http://schemas.microsoft.com/office/drawing/2014/main" id="{7A29318D-1259-408C-BDD6-DA7B58F408EB}"/>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10659" name="AutoShape 3">
            <a:extLst>
              <a:ext uri="{FF2B5EF4-FFF2-40B4-BE49-F238E27FC236}">
                <a16:creationId xmlns:a16="http://schemas.microsoft.com/office/drawing/2014/main" id="{81A4C097-0737-4CB6-847E-A8E4AB04B0E9}"/>
              </a:ext>
            </a:extLst>
          </p:cNvPr>
          <p:cNvSpPr>
            <a:spLocks noChangeArrowheads="1"/>
          </p:cNvSpPr>
          <p:nvPr/>
        </p:nvSpPr>
        <p:spPr bwMode="auto">
          <a:xfrm>
            <a:off x="304800" y="2590800"/>
            <a:ext cx="7620000" cy="3200400"/>
          </a:xfrm>
          <a:prstGeom prst="flowChartAlternateProcess">
            <a:avLst/>
          </a:prstGeom>
          <a:solidFill>
            <a:srgbClr val="0033CC"/>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0660" name="Text Box 4">
            <a:extLst>
              <a:ext uri="{FF2B5EF4-FFF2-40B4-BE49-F238E27FC236}">
                <a16:creationId xmlns:a16="http://schemas.microsoft.com/office/drawing/2014/main" id="{559C1BE1-E879-4694-B772-5F4861315214}"/>
              </a:ext>
            </a:extLst>
          </p:cNvPr>
          <p:cNvSpPr txBox="1">
            <a:spLocks noChangeArrowheads="1"/>
          </p:cNvSpPr>
          <p:nvPr/>
        </p:nvSpPr>
        <p:spPr bwMode="auto">
          <a:xfrm>
            <a:off x="457200" y="2971800"/>
            <a:ext cx="7315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نخستين پژوهشهاى پردازش آگاهى در آزمايشگاههاى تجربى آغاز شد و پديده‏هايى مانند حركات چشم، بازشناسى و زمان يادآورى، توجه به محركها و تداخل در ادراك و حافظه را مورد بررسى قرار داد. </a:t>
            </a:r>
            <a:endParaRPr lang="en-US" altLang="en-US"/>
          </a:p>
        </p:txBody>
      </p:sp>
    </p:spTree>
  </p:cSld>
  <p:clrMapOvr>
    <a:masterClrMapping/>
  </p:clrMapOvr>
  <p:transition spd="slow"/>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Text Box 2">
            <a:extLst>
              <a:ext uri="{FF2B5EF4-FFF2-40B4-BE49-F238E27FC236}">
                <a16:creationId xmlns:a16="http://schemas.microsoft.com/office/drawing/2014/main" id="{FAD842C9-7020-4497-B4A5-EDC9AB7EB9BA}"/>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12709" name="AutoShape 5">
            <a:extLst>
              <a:ext uri="{FF2B5EF4-FFF2-40B4-BE49-F238E27FC236}">
                <a16:creationId xmlns:a16="http://schemas.microsoft.com/office/drawing/2014/main" id="{301BB4E9-6D33-478E-BB90-28921BE951D1}"/>
              </a:ext>
            </a:extLst>
          </p:cNvPr>
          <p:cNvSpPr>
            <a:spLocks noChangeArrowheads="1"/>
          </p:cNvSpPr>
          <p:nvPr/>
        </p:nvSpPr>
        <p:spPr bwMode="auto">
          <a:xfrm>
            <a:off x="381000" y="1905000"/>
            <a:ext cx="7315200" cy="4648200"/>
          </a:xfrm>
          <a:prstGeom prst="star8">
            <a:avLst>
              <a:gd name="adj" fmla="val 38250"/>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2708" name="Text Box 4">
            <a:extLst>
              <a:ext uri="{FF2B5EF4-FFF2-40B4-BE49-F238E27FC236}">
                <a16:creationId xmlns:a16="http://schemas.microsoft.com/office/drawing/2014/main" id="{8A46734C-A5D7-4711-BE8D-C442A05B66AB}"/>
              </a:ext>
            </a:extLst>
          </p:cNvPr>
          <p:cNvSpPr txBox="1">
            <a:spLocks noChangeArrowheads="1"/>
          </p:cNvSpPr>
          <p:nvPr/>
        </p:nvSpPr>
        <p:spPr bwMode="auto">
          <a:xfrm>
            <a:off x="1600200" y="2819400"/>
            <a:ext cx="4953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توجه به معناى تمركز حواس در موضوع يا مطلبى است. در امور آموزشى اصطلاحهاى كم توجه، بى‏توجه يا سر به هوا بيانگر اين واقعيت‏اند كه شاگرد به اندازه كافى به مواد درسى اهميت نمى‏دهد. </a:t>
            </a:r>
            <a:endParaRPr lang="en-US" altLang="en-US"/>
          </a:p>
        </p:txBody>
      </p:sp>
    </p:spTree>
  </p:cSld>
  <p:clrMapOvr>
    <a:masterClrMapping/>
  </p:clrMapOvr>
  <p:transition spd="slow"/>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Text Box 2">
            <a:extLst>
              <a:ext uri="{FF2B5EF4-FFF2-40B4-BE49-F238E27FC236}">
                <a16:creationId xmlns:a16="http://schemas.microsoft.com/office/drawing/2014/main" id="{5D2BBE75-A466-4E5D-BC0A-94828B9C04C3}"/>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14755" name="AutoShape 3">
            <a:extLst>
              <a:ext uri="{FF2B5EF4-FFF2-40B4-BE49-F238E27FC236}">
                <a16:creationId xmlns:a16="http://schemas.microsoft.com/office/drawing/2014/main" id="{A2F80617-FD45-46F6-9AAE-B6CC2E836130}"/>
              </a:ext>
            </a:extLst>
          </p:cNvPr>
          <p:cNvSpPr>
            <a:spLocks noChangeArrowheads="1"/>
          </p:cNvSpPr>
          <p:nvPr/>
        </p:nvSpPr>
        <p:spPr bwMode="auto">
          <a:xfrm>
            <a:off x="304800" y="2590800"/>
            <a:ext cx="7620000" cy="3200400"/>
          </a:xfrm>
          <a:prstGeom prst="flowChartAlternateProcess">
            <a:avLst/>
          </a:prstGeom>
          <a:solidFill>
            <a:srgbClr val="990099"/>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4756" name="Text Box 4">
            <a:extLst>
              <a:ext uri="{FF2B5EF4-FFF2-40B4-BE49-F238E27FC236}">
                <a16:creationId xmlns:a16="http://schemas.microsoft.com/office/drawing/2014/main" id="{389590BF-4A9F-4749-9BCA-527BC5C0C7E6}"/>
              </a:ext>
            </a:extLst>
          </p:cNvPr>
          <p:cNvSpPr txBox="1">
            <a:spLocks noChangeArrowheads="1"/>
          </p:cNvSpPr>
          <p:nvPr/>
        </p:nvSpPr>
        <p:spPr bwMode="auto">
          <a:xfrm>
            <a:off x="381000" y="2667000"/>
            <a:ext cx="7315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هنگامى كه برحسب ضرورت به چيزى توجه مى‏كنيم آن را توجه ارادى مى‏نامند، بدين‏معنا كه شاگرد براى توجه كردن تلاش و كوشش فراوانى مى‏كند، اما وقتى به سبب علاقه مستقيم خود به چيزى توجه مى‏كنيم و هيچ‏گونه ضرورت و اجبارى هم در كار نباشد توجه ما غيرارادى است.</a:t>
            </a:r>
            <a:r>
              <a:rPr lang="en-US" altLang="en-US"/>
              <a:t> </a:t>
            </a:r>
          </a:p>
        </p:txBody>
      </p:sp>
      <p:sp>
        <p:nvSpPr>
          <p:cNvPr id="714757" name="Text Box 5">
            <a:extLst>
              <a:ext uri="{FF2B5EF4-FFF2-40B4-BE49-F238E27FC236}">
                <a16:creationId xmlns:a16="http://schemas.microsoft.com/office/drawing/2014/main" id="{2983C8BA-335E-459C-9EB4-87CD5D4AD567}"/>
              </a:ext>
            </a:extLst>
          </p:cNvPr>
          <p:cNvSpPr txBox="1">
            <a:spLocks noChangeArrowheads="1"/>
          </p:cNvSpPr>
          <p:nvPr/>
        </p:nvSpPr>
        <p:spPr bwMode="auto">
          <a:xfrm>
            <a:off x="4724400" y="1897063"/>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توجه ارادي و غير ارادي </a:t>
            </a:r>
            <a:endParaRPr lang="en-US" altLang="en-US"/>
          </a:p>
        </p:txBody>
      </p:sp>
    </p:spTree>
  </p:cSld>
  <p:clrMapOvr>
    <a:masterClrMapping/>
  </p:clrMapOvr>
  <p:transition spd="slow"/>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Text Box 2">
            <a:extLst>
              <a:ext uri="{FF2B5EF4-FFF2-40B4-BE49-F238E27FC236}">
                <a16:creationId xmlns:a16="http://schemas.microsoft.com/office/drawing/2014/main" id="{92FC11BB-C7AC-4CD1-BA4E-8EB7557ACE7E}"/>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16803" name="AutoShape 3">
            <a:extLst>
              <a:ext uri="{FF2B5EF4-FFF2-40B4-BE49-F238E27FC236}">
                <a16:creationId xmlns:a16="http://schemas.microsoft.com/office/drawing/2014/main" id="{F75201FA-AF31-4DC6-B131-9AC4A669BC7F}"/>
              </a:ext>
            </a:extLst>
          </p:cNvPr>
          <p:cNvSpPr>
            <a:spLocks noChangeArrowheads="1"/>
          </p:cNvSpPr>
          <p:nvPr/>
        </p:nvSpPr>
        <p:spPr bwMode="auto">
          <a:xfrm>
            <a:off x="381000" y="2590800"/>
            <a:ext cx="5562600" cy="3200400"/>
          </a:xfrm>
          <a:prstGeom prst="flowChartAlternateProcess">
            <a:avLst/>
          </a:prstGeom>
          <a:solidFill>
            <a:srgbClr val="990099"/>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04" name="Text Box 4">
            <a:extLst>
              <a:ext uri="{FF2B5EF4-FFF2-40B4-BE49-F238E27FC236}">
                <a16:creationId xmlns:a16="http://schemas.microsoft.com/office/drawing/2014/main" id="{1C00C944-037D-4421-BB21-53A4F2252973}"/>
              </a:ext>
            </a:extLst>
          </p:cNvPr>
          <p:cNvSpPr txBox="1">
            <a:spLocks noChangeArrowheads="1"/>
          </p:cNvSpPr>
          <p:nvPr/>
        </p:nvSpPr>
        <p:spPr bwMode="auto">
          <a:xfrm>
            <a:off x="762000" y="2971800"/>
            <a:ext cx="480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ليونوردرويل معتقد است كه توجه بيش از همه به دو چيز بستگى دارد</a:t>
            </a:r>
            <a:r>
              <a:rPr lang="en-US" altLang="en-US"/>
              <a:t>:</a:t>
            </a:r>
          </a:p>
          <a:p>
            <a:pPr algn="just" rtl="1">
              <a:lnSpc>
                <a:spcPct val="150000"/>
              </a:lnSpc>
            </a:pPr>
            <a:r>
              <a:rPr lang="en-US" altLang="en-US"/>
              <a:t> </a:t>
            </a:r>
            <a:r>
              <a:rPr lang="fa-IR" altLang="en-US"/>
              <a:t>1.</a:t>
            </a:r>
            <a:r>
              <a:rPr lang="en-US" altLang="en-US"/>
              <a:t> </a:t>
            </a:r>
            <a:r>
              <a:rPr lang="ar-SA" altLang="en-US"/>
              <a:t>ماهيت محركها يا عوامل مورد توجه،</a:t>
            </a:r>
            <a:r>
              <a:rPr lang="fa-IR" altLang="en-US"/>
              <a:t>   </a:t>
            </a:r>
            <a:r>
              <a:rPr lang="ar-SA" altLang="en-US"/>
              <a:t> 2. انگيزه شخصى براى توجه كردن</a:t>
            </a:r>
            <a:r>
              <a:rPr lang="en-US" altLang="en-US"/>
              <a:t>.</a:t>
            </a:r>
          </a:p>
        </p:txBody>
      </p:sp>
      <p:sp>
        <p:nvSpPr>
          <p:cNvPr id="716805" name="Text Box 5">
            <a:extLst>
              <a:ext uri="{FF2B5EF4-FFF2-40B4-BE49-F238E27FC236}">
                <a16:creationId xmlns:a16="http://schemas.microsoft.com/office/drawing/2014/main" id="{7342E14A-0883-4EEF-9A16-0BC419AE40B9}"/>
              </a:ext>
            </a:extLst>
          </p:cNvPr>
          <p:cNvSpPr txBox="1">
            <a:spLocks noChangeArrowheads="1"/>
          </p:cNvSpPr>
          <p:nvPr/>
        </p:nvSpPr>
        <p:spPr bwMode="auto">
          <a:xfrm>
            <a:off x="4724400" y="1897063"/>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توجه ارادي و غير ارادي</a:t>
            </a:r>
            <a:r>
              <a:rPr lang="fa-IR" altLang="en-US"/>
              <a:t> </a:t>
            </a:r>
            <a:endParaRPr lang="en-US" altLang="en-US"/>
          </a:p>
        </p:txBody>
      </p:sp>
    </p:spTree>
  </p:cSld>
  <p:clrMapOvr>
    <a:masterClrMapping/>
  </p:clrMapOvr>
  <p:transition spd="slow"/>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a:extLst>
              <a:ext uri="{FF2B5EF4-FFF2-40B4-BE49-F238E27FC236}">
                <a16:creationId xmlns:a16="http://schemas.microsoft.com/office/drawing/2014/main" id="{1A86B0E7-550E-422E-AA8F-D62540297980}"/>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18853" name="Text Box 5">
            <a:extLst>
              <a:ext uri="{FF2B5EF4-FFF2-40B4-BE49-F238E27FC236}">
                <a16:creationId xmlns:a16="http://schemas.microsoft.com/office/drawing/2014/main" id="{93F4516A-0B42-4155-BFA8-0E7C389CD362}"/>
              </a:ext>
            </a:extLst>
          </p:cNvPr>
          <p:cNvSpPr txBox="1">
            <a:spLocks noChangeArrowheads="1"/>
          </p:cNvSpPr>
          <p:nvPr/>
        </p:nvSpPr>
        <p:spPr bwMode="auto">
          <a:xfrm>
            <a:off x="4724400" y="1897063"/>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1. ماهيت محركها </a:t>
            </a:r>
            <a:endParaRPr lang="en-US" altLang="en-US"/>
          </a:p>
        </p:txBody>
      </p:sp>
      <p:sp>
        <p:nvSpPr>
          <p:cNvPr id="718854" name="Oval 6">
            <a:extLst>
              <a:ext uri="{FF2B5EF4-FFF2-40B4-BE49-F238E27FC236}">
                <a16:creationId xmlns:a16="http://schemas.microsoft.com/office/drawing/2014/main" id="{834BC49B-20DF-40C2-BEB5-E0DE0244702A}"/>
              </a:ext>
            </a:extLst>
          </p:cNvPr>
          <p:cNvSpPr>
            <a:spLocks noChangeArrowheads="1"/>
          </p:cNvSpPr>
          <p:nvPr/>
        </p:nvSpPr>
        <p:spPr bwMode="auto">
          <a:xfrm>
            <a:off x="1066800" y="2819400"/>
            <a:ext cx="6400800" cy="2590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55" name="Text Box 7">
            <a:extLst>
              <a:ext uri="{FF2B5EF4-FFF2-40B4-BE49-F238E27FC236}">
                <a16:creationId xmlns:a16="http://schemas.microsoft.com/office/drawing/2014/main" id="{F1253D20-1018-4B69-B6E8-992FFC0916AF}"/>
              </a:ext>
            </a:extLst>
          </p:cNvPr>
          <p:cNvSpPr txBox="1">
            <a:spLocks noChangeArrowheads="1"/>
          </p:cNvSpPr>
          <p:nvPr/>
        </p:nvSpPr>
        <p:spPr bwMode="auto">
          <a:xfrm>
            <a:off x="762000" y="3581400"/>
            <a:ext cx="6324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الف) اندازه و شدت                              ب) حركت</a:t>
            </a:r>
          </a:p>
          <a:p>
            <a:pPr>
              <a:spcBef>
                <a:spcPct val="50000"/>
              </a:spcBef>
            </a:pPr>
            <a:r>
              <a:rPr lang="fa-IR" altLang="en-US"/>
              <a:t>ج ) تكرار                                              د) تباين</a:t>
            </a:r>
          </a:p>
          <a:p>
            <a:pPr>
              <a:spcBef>
                <a:spcPct val="50000"/>
              </a:spcBef>
            </a:pPr>
            <a:r>
              <a:rPr lang="fa-IR" altLang="en-US"/>
              <a:t>                                  ه) نوآوري </a:t>
            </a:r>
            <a:endParaRPr lang="en-US" altLang="en-US"/>
          </a:p>
        </p:txBody>
      </p:sp>
    </p:spTree>
  </p:cSld>
  <p:clrMapOvr>
    <a:masterClrMapping/>
  </p:clrMapOvr>
  <p:transition spd="slow"/>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ext Box 2">
            <a:extLst>
              <a:ext uri="{FF2B5EF4-FFF2-40B4-BE49-F238E27FC236}">
                <a16:creationId xmlns:a16="http://schemas.microsoft.com/office/drawing/2014/main" id="{1A89B4FE-2544-49AE-AC22-6FF245C7CD94}"/>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20899" name="Text Box 3">
            <a:extLst>
              <a:ext uri="{FF2B5EF4-FFF2-40B4-BE49-F238E27FC236}">
                <a16:creationId xmlns:a16="http://schemas.microsoft.com/office/drawing/2014/main" id="{AAB5BA4F-689D-4495-8BF1-B591A59BFC33}"/>
              </a:ext>
            </a:extLst>
          </p:cNvPr>
          <p:cNvSpPr txBox="1">
            <a:spLocks noChangeArrowheads="1"/>
          </p:cNvSpPr>
          <p:nvPr/>
        </p:nvSpPr>
        <p:spPr bwMode="auto">
          <a:xfrm>
            <a:off x="4419600" y="1897063"/>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2. انگيزة شخصي براي توجه </a:t>
            </a:r>
            <a:endParaRPr lang="en-US" altLang="en-US"/>
          </a:p>
        </p:txBody>
      </p:sp>
      <p:sp>
        <p:nvSpPr>
          <p:cNvPr id="720900" name="Oval 4">
            <a:extLst>
              <a:ext uri="{FF2B5EF4-FFF2-40B4-BE49-F238E27FC236}">
                <a16:creationId xmlns:a16="http://schemas.microsoft.com/office/drawing/2014/main" id="{EB53A844-6163-4470-8A01-F3C0C47BBEC5}"/>
              </a:ext>
            </a:extLst>
          </p:cNvPr>
          <p:cNvSpPr>
            <a:spLocks noChangeArrowheads="1"/>
          </p:cNvSpPr>
          <p:nvPr/>
        </p:nvSpPr>
        <p:spPr bwMode="auto">
          <a:xfrm>
            <a:off x="1066800" y="3048000"/>
            <a:ext cx="6400800" cy="2362200"/>
          </a:xfrm>
          <a:prstGeom prst="ellipse">
            <a:avLst/>
          </a:prstGeom>
          <a:solidFill>
            <a:srgbClr val="CC33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01" name="Text Box 5">
            <a:extLst>
              <a:ext uri="{FF2B5EF4-FFF2-40B4-BE49-F238E27FC236}">
                <a16:creationId xmlns:a16="http://schemas.microsoft.com/office/drawing/2014/main" id="{6288CCD2-47E9-4609-8042-769208BBEFBE}"/>
              </a:ext>
            </a:extLst>
          </p:cNvPr>
          <p:cNvSpPr txBox="1">
            <a:spLocks noChangeArrowheads="1"/>
          </p:cNvSpPr>
          <p:nvPr/>
        </p:nvSpPr>
        <p:spPr bwMode="auto">
          <a:xfrm>
            <a:off x="1371600" y="3581400"/>
            <a:ext cx="5715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الف) نياز بدني                              ب) نياز رواني </a:t>
            </a:r>
          </a:p>
          <a:p>
            <a:pPr rtl="1">
              <a:spcBef>
                <a:spcPct val="50000"/>
              </a:spcBef>
            </a:pPr>
            <a:r>
              <a:rPr lang="fa-IR" altLang="en-US"/>
              <a:t>                      ج ) احساس مسئوليت</a:t>
            </a:r>
            <a:endParaRPr lang="en-US" altLang="en-US"/>
          </a:p>
        </p:txBody>
      </p:sp>
    </p:spTree>
  </p:cSld>
  <p:clrMapOvr>
    <a:masterClrMapping/>
  </p:clrMapOvr>
  <p:transition spd="slow"/>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Text Box 2">
            <a:extLst>
              <a:ext uri="{FF2B5EF4-FFF2-40B4-BE49-F238E27FC236}">
                <a16:creationId xmlns:a16="http://schemas.microsoft.com/office/drawing/2014/main" id="{34825E78-CEF7-4463-B1C0-1A9116024DF8}"/>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22947" name="AutoShape 3">
            <a:extLst>
              <a:ext uri="{FF2B5EF4-FFF2-40B4-BE49-F238E27FC236}">
                <a16:creationId xmlns:a16="http://schemas.microsoft.com/office/drawing/2014/main" id="{43C97034-D61B-4D97-BD4C-728C3A514F46}"/>
              </a:ext>
            </a:extLst>
          </p:cNvPr>
          <p:cNvSpPr>
            <a:spLocks noChangeArrowheads="1"/>
          </p:cNvSpPr>
          <p:nvPr/>
        </p:nvSpPr>
        <p:spPr bwMode="auto">
          <a:xfrm>
            <a:off x="304800" y="2590800"/>
            <a:ext cx="7620000" cy="3200400"/>
          </a:xfrm>
          <a:prstGeom prst="flowChartAlternateProcess">
            <a:avLst/>
          </a:prstGeom>
          <a:solidFill>
            <a:srgbClr val="990099"/>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48" name="Text Box 4">
            <a:extLst>
              <a:ext uri="{FF2B5EF4-FFF2-40B4-BE49-F238E27FC236}">
                <a16:creationId xmlns:a16="http://schemas.microsoft.com/office/drawing/2014/main" id="{2646FD2B-9000-4EAF-935F-6E53D3DBA9FC}"/>
              </a:ext>
            </a:extLst>
          </p:cNvPr>
          <p:cNvSpPr txBox="1">
            <a:spLocks noChangeArrowheads="1"/>
          </p:cNvSpPr>
          <p:nvPr/>
        </p:nvSpPr>
        <p:spPr bwMode="auto">
          <a:xfrm>
            <a:off x="381000" y="2667000"/>
            <a:ext cx="7315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ادراك يا الگوى بازشناسى پى‏بردن به واقعيت يا كميت و كيفيت محركها و درون دادهاى محيطى است كه به حواس مى‏رسند. براى اينكه درون دادى ادراك شود، نخست بايد به حافظه‏حسى يا دستگاه ضبط حسى مربوط راه يابد، سپس با معلومات موجود در حافظه‏</a:t>
            </a:r>
            <a:r>
              <a:rPr lang="en-US" altLang="en-US"/>
              <a:t> </a:t>
            </a:r>
            <a:r>
              <a:rPr lang="ar-SA" altLang="en-US"/>
              <a:t>درازمدت پيوند يابد. </a:t>
            </a:r>
            <a:endParaRPr lang="en-US" altLang="en-US"/>
          </a:p>
        </p:txBody>
      </p:sp>
      <p:sp>
        <p:nvSpPr>
          <p:cNvPr id="722949" name="Text Box 5">
            <a:extLst>
              <a:ext uri="{FF2B5EF4-FFF2-40B4-BE49-F238E27FC236}">
                <a16:creationId xmlns:a16="http://schemas.microsoft.com/office/drawing/2014/main" id="{C3766E38-713A-4BF0-8676-82DDE7051F8E}"/>
              </a:ext>
            </a:extLst>
          </p:cNvPr>
          <p:cNvSpPr txBox="1">
            <a:spLocks noChangeArrowheads="1"/>
          </p:cNvSpPr>
          <p:nvPr/>
        </p:nvSpPr>
        <p:spPr bwMode="auto">
          <a:xfrm>
            <a:off x="6629400" y="189706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ادراك </a:t>
            </a:r>
            <a:endParaRPr lang="en-US" altLang="en-US"/>
          </a:p>
        </p:txBody>
      </p:sp>
    </p:spTree>
  </p:cSld>
  <p:clrMapOvr>
    <a:masterClrMapping/>
  </p:clrMapOvr>
  <p:transition spd="slow"/>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Text Box 2">
            <a:extLst>
              <a:ext uri="{FF2B5EF4-FFF2-40B4-BE49-F238E27FC236}">
                <a16:creationId xmlns:a16="http://schemas.microsoft.com/office/drawing/2014/main" id="{56615719-0703-4AFF-ADF3-2DBF0B0CBEB7}"/>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24995" name="AutoShape 3">
            <a:extLst>
              <a:ext uri="{FF2B5EF4-FFF2-40B4-BE49-F238E27FC236}">
                <a16:creationId xmlns:a16="http://schemas.microsoft.com/office/drawing/2014/main" id="{D2EA409D-A6DA-4EC4-9BAF-00D300852EB0}"/>
              </a:ext>
            </a:extLst>
          </p:cNvPr>
          <p:cNvSpPr>
            <a:spLocks noChangeArrowheads="1"/>
          </p:cNvSpPr>
          <p:nvPr/>
        </p:nvSpPr>
        <p:spPr bwMode="auto">
          <a:xfrm>
            <a:off x="304800" y="2895600"/>
            <a:ext cx="4724400" cy="2895600"/>
          </a:xfrm>
          <a:prstGeom prst="flowChartAlternateProcess">
            <a:avLst/>
          </a:prstGeom>
          <a:solidFill>
            <a:srgbClr val="990099"/>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996" name="Text Box 4">
            <a:extLst>
              <a:ext uri="{FF2B5EF4-FFF2-40B4-BE49-F238E27FC236}">
                <a16:creationId xmlns:a16="http://schemas.microsoft.com/office/drawing/2014/main" id="{09D974CF-AD4F-40DE-A58F-D352002160AD}"/>
              </a:ext>
            </a:extLst>
          </p:cNvPr>
          <p:cNvSpPr txBox="1">
            <a:spLocks noChangeArrowheads="1"/>
          </p:cNvSpPr>
          <p:nvPr/>
        </p:nvSpPr>
        <p:spPr bwMode="auto">
          <a:xfrm>
            <a:off x="381000" y="3200400"/>
            <a:ext cx="4572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ادراك در واقع بنياد اصلى يادگيرى و پيشرفتهاى درسى به شمار مى‏آيد</a:t>
            </a:r>
            <a:r>
              <a:rPr lang="en-US" altLang="en-US"/>
              <a:t> </a:t>
            </a:r>
            <a:r>
              <a:rPr lang="ar-SA" altLang="en-US"/>
              <a:t>كه به شرايط مختلفى به قرار زير وابسته است</a:t>
            </a:r>
            <a:r>
              <a:rPr lang="en-US" altLang="en-US"/>
              <a:t>.</a:t>
            </a:r>
          </a:p>
        </p:txBody>
      </p:sp>
      <p:sp>
        <p:nvSpPr>
          <p:cNvPr id="724997" name="Text Box 5">
            <a:extLst>
              <a:ext uri="{FF2B5EF4-FFF2-40B4-BE49-F238E27FC236}">
                <a16:creationId xmlns:a16="http://schemas.microsoft.com/office/drawing/2014/main" id="{40B5E917-518D-4512-9969-8D2D60B9A972}"/>
              </a:ext>
            </a:extLst>
          </p:cNvPr>
          <p:cNvSpPr txBox="1">
            <a:spLocks noChangeArrowheads="1"/>
          </p:cNvSpPr>
          <p:nvPr/>
        </p:nvSpPr>
        <p:spPr bwMode="auto">
          <a:xfrm>
            <a:off x="6629400" y="189706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ادراك</a:t>
            </a:r>
            <a:r>
              <a:rPr lang="fa-IR" altLang="en-US"/>
              <a:t> </a:t>
            </a:r>
            <a:endParaRPr lang="en-US" alt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09FE1DEA-9D6F-4D0A-A1C4-7AFB467BF299}"/>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lnSpc>
                <a:spcPct val="150000"/>
              </a:lnSpc>
              <a:buFontTx/>
              <a:buNone/>
            </a:pPr>
            <a:r>
              <a:rPr lang="en-US" altLang="en-US" sz="2400" b="1">
                <a:effectLst/>
                <a:cs typeface="Zar" pitchFamily="2" charset="0"/>
              </a:rPr>
              <a:t> </a:t>
            </a:r>
            <a:r>
              <a:rPr lang="ar-SA" altLang="en-US" sz="2400" b="1">
                <a:effectLst/>
                <a:cs typeface="Zar" pitchFamily="2" charset="0"/>
              </a:rPr>
              <a:t>پيشينه نظريه‏هاى يادگيرى‏</a:t>
            </a:r>
            <a:r>
              <a:rPr lang="en-US" altLang="en-US" sz="2400" b="1">
                <a:effectLst/>
                <a:cs typeface="Zar" pitchFamily="2" charset="0"/>
              </a:rPr>
              <a:t> </a:t>
            </a:r>
          </a:p>
          <a:p>
            <a:pPr algn="r" rtl="1">
              <a:lnSpc>
                <a:spcPct val="150000"/>
              </a:lnSpc>
              <a:buFontTx/>
              <a:buNone/>
            </a:pPr>
            <a:r>
              <a:rPr lang="en-US" altLang="en-US" sz="2400" b="1">
                <a:effectLst/>
                <a:cs typeface="Zar" pitchFamily="2" charset="0"/>
              </a:rPr>
              <a:t> </a:t>
            </a:r>
            <a:r>
              <a:rPr lang="fa-IR" altLang="en-US" sz="2400" b="1">
                <a:effectLst/>
                <a:cs typeface="Zar" pitchFamily="2" charset="0"/>
              </a:rPr>
              <a:t>1.</a:t>
            </a:r>
            <a:r>
              <a:rPr lang="en-US" altLang="en-US" sz="2400" b="1">
                <a:effectLst/>
                <a:cs typeface="Zar" pitchFamily="2" charset="0"/>
              </a:rPr>
              <a:t> </a:t>
            </a:r>
            <a:r>
              <a:rPr lang="ar-SA" altLang="en-US" sz="2400" b="1">
                <a:effectLst/>
                <a:cs typeface="Zar" pitchFamily="2" charset="0"/>
              </a:rPr>
              <a:t>ورزش روانى، 2. شكوفايى طبيعى، 3. اندريافت‏</a:t>
            </a:r>
            <a:endParaRPr lang="en-US" altLang="en-US" sz="2400" b="1">
              <a:effectLst/>
              <a:cs typeface="Zar" pitchFamily="2" charset="0"/>
            </a:endParaRPr>
          </a:p>
          <a:p>
            <a:pPr algn="r" rtl="1">
              <a:lnSpc>
                <a:spcPct val="150000"/>
              </a:lnSpc>
              <a:buFontTx/>
              <a:buNone/>
            </a:pPr>
            <a:r>
              <a:rPr lang="ar-SA" altLang="en-US" sz="2400" b="1">
                <a:effectLst/>
                <a:cs typeface="Zar" pitchFamily="2" charset="0"/>
              </a:rPr>
              <a:t>جنبه نظرى و فلسفى دارند و به مكتب درون‏نگرى و روشهاى ذهنى تعلق دارند.</a:t>
            </a:r>
            <a:r>
              <a:rPr lang="en-US" altLang="en-US" sz="2400" b="1">
                <a:effectLst/>
                <a:cs typeface="Zar" pitchFamily="2" charset="0"/>
              </a:rPr>
              <a:t> </a:t>
            </a:r>
          </a:p>
        </p:txBody>
      </p:sp>
      <p:sp>
        <p:nvSpPr>
          <p:cNvPr id="111619" name="Text Box 3">
            <a:extLst>
              <a:ext uri="{FF2B5EF4-FFF2-40B4-BE49-F238E27FC236}">
                <a16:creationId xmlns:a16="http://schemas.microsoft.com/office/drawing/2014/main" id="{976B039E-BD3C-4D19-A461-8DC65B5F05B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ext Box 2">
            <a:extLst>
              <a:ext uri="{FF2B5EF4-FFF2-40B4-BE49-F238E27FC236}">
                <a16:creationId xmlns:a16="http://schemas.microsoft.com/office/drawing/2014/main" id="{D069C7DC-D6C8-41A8-9E29-D697FD899D3D}"/>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27043" name="AutoShape 3">
            <a:extLst>
              <a:ext uri="{FF2B5EF4-FFF2-40B4-BE49-F238E27FC236}">
                <a16:creationId xmlns:a16="http://schemas.microsoft.com/office/drawing/2014/main" id="{AFD49F54-85C4-4591-8C37-2D1F8D5E3CA9}"/>
              </a:ext>
            </a:extLst>
          </p:cNvPr>
          <p:cNvSpPr>
            <a:spLocks noChangeArrowheads="1"/>
          </p:cNvSpPr>
          <p:nvPr/>
        </p:nvSpPr>
        <p:spPr bwMode="auto">
          <a:xfrm>
            <a:off x="304800" y="2590800"/>
            <a:ext cx="7620000" cy="3733800"/>
          </a:xfrm>
          <a:prstGeom prst="flowChartAlternateProcess">
            <a:avLst/>
          </a:prstGeom>
          <a:gradFill rotWithShape="1">
            <a:gsLst>
              <a:gs pos="0">
                <a:srgbClr val="FF6600">
                  <a:gamma/>
                  <a:shade val="46275"/>
                  <a:invGamma/>
                </a:srgbClr>
              </a:gs>
              <a:gs pos="100000">
                <a:srgbClr val="FF6600"/>
              </a:gs>
            </a:gsLst>
            <a:lin ang="189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44" name="Text Box 4">
            <a:extLst>
              <a:ext uri="{FF2B5EF4-FFF2-40B4-BE49-F238E27FC236}">
                <a16:creationId xmlns:a16="http://schemas.microsoft.com/office/drawing/2014/main" id="{60C649B6-FAE7-47AA-9CC4-7058F18BC105}"/>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27045" name="Text Box 5">
            <a:extLst>
              <a:ext uri="{FF2B5EF4-FFF2-40B4-BE49-F238E27FC236}">
                <a16:creationId xmlns:a16="http://schemas.microsoft.com/office/drawing/2014/main" id="{393F7EBC-4349-49EB-89EE-F71B9D46C9B9}"/>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27046" name="Text Box 6">
            <a:extLst>
              <a:ext uri="{FF2B5EF4-FFF2-40B4-BE49-F238E27FC236}">
                <a16:creationId xmlns:a16="http://schemas.microsoft.com/office/drawing/2014/main" id="{AD731C55-8B2A-41DF-803C-8B5DA360555A}"/>
              </a:ext>
            </a:extLst>
          </p:cNvPr>
          <p:cNvSpPr txBox="1">
            <a:spLocks noChangeArrowheads="1"/>
          </p:cNvSpPr>
          <p:nvPr/>
        </p:nvSpPr>
        <p:spPr bwMode="auto">
          <a:xfrm>
            <a:off x="3886200" y="1905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1. </a:t>
            </a:r>
            <a:r>
              <a:rPr lang="ar-SA" altLang="en-US"/>
              <a:t>معنادار بودن محركها</a:t>
            </a:r>
            <a:endParaRPr lang="en-US" altLang="en-US"/>
          </a:p>
        </p:txBody>
      </p:sp>
      <p:sp>
        <p:nvSpPr>
          <p:cNvPr id="727047" name="Text Box 7">
            <a:extLst>
              <a:ext uri="{FF2B5EF4-FFF2-40B4-BE49-F238E27FC236}">
                <a16:creationId xmlns:a16="http://schemas.microsoft.com/office/drawing/2014/main" id="{6E330B9C-5CB8-455C-9D1B-8A22CAD9DD9C}"/>
              </a:ext>
            </a:extLst>
          </p:cNvPr>
          <p:cNvSpPr txBox="1">
            <a:spLocks noChangeArrowheads="1"/>
          </p:cNvSpPr>
          <p:nvPr/>
        </p:nvSpPr>
        <p:spPr bwMode="auto">
          <a:xfrm>
            <a:off x="609600" y="2819400"/>
            <a:ext cx="7086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ادراك با واقعتيها سرو كار دارد، يعنى تا چيزى داراى معنا و مفهوم مشخصى نباشد ادراك نمى‏شود. وقتى شكل جانورى را به پلنگ و صداى پرنده‏اى را به كبوتر نسبت مى‏دهيم، در واقع به اين محركهاى ديدارى و شنيدارى معنا و مفهوم مى‏بخشيم. زيرا معنا يكى از مهمترين عوامل ادراك در رمزگردانى است</a:t>
            </a:r>
            <a:r>
              <a:rPr lang="en-US" altLang="en-US"/>
              <a:t>.</a:t>
            </a:r>
          </a:p>
        </p:txBody>
      </p:sp>
    </p:spTree>
  </p:cSld>
  <p:clrMapOvr>
    <a:masterClrMapping/>
  </p:clrMapOvr>
  <p:transition spd="slow"/>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ext Box 2">
            <a:extLst>
              <a:ext uri="{FF2B5EF4-FFF2-40B4-BE49-F238E27FC236}">
                <a16:creationId xmlns:a16="http://schemas.microsoft.com/office/drawing/2014/main" id="{EA5ECDB3-A30F-4B19-8E98-67F47B2F3E7E}"/>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29091" name="AutoShape 3">
            <a:extLst>
              <a:ext uri="{FF2B5EF4-FFF2-40B4-BE49-F238E27FC236}">
                <a16:creationId xmlns:a16="http://schemas.microsoft.com/office/drawing/2014/main" id="{CF4B3179-6AB4-491D-99E9-75661FD5654F}"/>
              </a:ext>
            </a:extLst>
          </p:cNvPr>
          <p:cNvSpPr>
            <a:spLocks noChangeArrowheads="1"/>
          </p:cNvSpPr>
          <p:nvPr/>
        </p:nvSpPr>
        <p:spPr bwMode="auto">
          <a:xfrm>
            <a:off x="304800" y="2590800"/>
            <a:ext cx="7620000" cy="3733800"/>
          </a:xfrm>
          <a:prstGeom prst="flowChartAlternateProcess">
            <a:avLst/>
          </a:prstGeom>
          <a:gradFill rotWithShape="1">
            <a:gsLst>
              <a:gs pos="0">
                <a:srgbClr val="FF6600">
                  <a:gamma/>
                  <a:shade val="46275"/>
                  <a:invGamma/>
                </a:srgbClr>
              </a:gs>
              <a:gs pos="100000">
                <a:srgbClr val="FF6600"/>
              </a:gs>
            </a:gsLst>
            <a:lin ang="189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092" name="Text Box 4">
            <a:extLst>
              <a:ext uri="{FF2B5EF4-FFF2-40B4-BE49-F238E27FC236}">
                <a16:creationId xmlns:a16="http://schemas.microsoft.com/office/drawing/2014/main" id="{01167F33-D5ED-4C1B-B068-1DAB6A53098C}"/>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29093" name="Text Box 5">
            <a:extLst>
              <a:ext uri="{FF2B5EF4-FFF2-40B4-BE49-F238E27FC236}">
                <a16:creationId xmlns:a16="http://schemas.microsoft.com/office/drawing/2014/main" id="{4FE45346-6F80-403F-A588-2ECA9C507AED}"/>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29094" name="Text Box 6">
            <a:extLst>
              <a:ext uri="{FF2B5EF4-FFF2-40B4-BE49-F238E27FC236}">
                <a16:creationId xmlns:a16="http://schemas.microsoft.com/office/drawing/2014/main" id="{958E1FA3-C15A-4015-91DA-79AC4A3EBA71}"/>
              </a:ext>
            </a:extLst>
          </p:cNvPr>
          <p:cNvSpPr txBox="1">
            <a:spLocks noChangeArrowheads="1"/>
          </p:cNvSpPr>
          <p:nvPr/>
        </p:nvSpPr>
        <p:spPr bwMode="auto">
          <a:xfrm>
            <a:off x="5029200" y="19050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2. روشن بودن منظور</a:t>
            </a:r>
            <a:endParaRPr lang="en-US" altLang="en-US"/>
          </a:p>
        </p:txBody>
      </p:sp>
      <p:sp>
        <p:nvSpPr>
          <p:cNvPr id="729095" name="Text Box 7">
            <a:extLst>
              <a:ext uri="{FF2B5EF4-FFF2-40B4-BE49-F238E27FC236}">
                <a16:creationId xmlns:a16="http://schemas.microsoft.com/office/drawing/2014/main" id="{B87E1DA0-C3D5-43DC-BCCD-6AECDAAC97E8}"/>
              </a:ext>
            </a:extLst>
          </p:cNvPr>
          <p:cNvSpPr txBox="1">
            <a:spLocks noChangeArrowheads="1"/>
          </p:cNvSpPr>
          <p:nvPr/>
        </p:nvSpPr>
        <p:spPr bwMode="auto">
          <a:xfrm>
            <a:off x="609600" y="2819400"/>
            <a:ext cx="7086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براى آنكه ادراك و پاسخ درست و سريع صورت گيرد، پرسش نيز بايد كاملاً دقيق و دور از هرگونه نارسايى وابهام باشد. چنانكه اگر از كسى بپرسيم كه در شكل 1-17 چه مى‏بيند، پرسش شونده ممكن است بگويد تصوير سرو صورت يك زن غير مسلمان كه البته پاسخ درستى است. </a:t>
            </a:r>
            <a:endParaRPr lang="en-US" altLang="en-US"/>
          </a:p>
        </p:txBody>
      </p:sp>
    </p:spTree>
  </p:cSld>
  <p:clrMapOvr>
    <a:masterClrMapping/>
  </p:clrMapOvr>
  <p:transition spd="slow"/>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Text Box 2">
            <a:extLst>
              <a:ext uri="{FF2B5EF4-FFF2-40B4-BE49-F238E27FC236}">
                <a16:creationId xmlns:a16="http://schemas.microsoft.com/office/drawing/2014/main" id="{7F097C36-ACFD-4995-8B2D-FD81D9434E79}"/>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31139" name="AutoShape 3">
            <a:extLst>
              <a:ext uri="{FF2B5EF4-FFF2-40B4-BE49-F238E27FC236}">
                <a16:creationId xmlns:a16="http://schemas.microsoft.com/office/drawing/2014/main" id="{C2B9CD48-D4DB-4AC7-A084-E32243E3BD92}"/>
              </a:ext>
            </a:extLst>
          </p:cNvPr>
          <p:cNvSpPr>
            <a:spLocks noChangeArrowheads="1"/>
          </p:cNvSpPr>
          <p:nvPr/>
        </p:nvSpPr>
        <p:spPr bwMode="auto">
          <a:xfrm>
            <a:off x="838200" y="2590800"/>
            <a:ext cx="6629400" cy="3733800"/>
          </a:xfrm>
          <a:prstGeom prst="flowChartAlternateProcess">
            <a:avLst/>
          </a:prstGeom>
          <a:gradFill rotWithShape="1">
            <a:gsLst>
              <a:gs pos="0">
                <a:srgbClr val="FF6600">
                  <a:gamma/>
                  <a:shade val="46275"/>
                  <a:invGamma/>
                </a:srgbClr>
              </a:gs>
              <a:gs pos="100000">
                <a:srgbClr val="FF6600"/>
              </a:gs>
            </a:gsLst>
            <a:lin ang="189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0" name="Text Box 4">
            <a:extLst>
              <a:ext uri="{FF2B5EF4-FFF2-40B4-BE49-F238E27FC236}">
                <a16:creationId xmlns:a16="http://schemas.microsoft.com/office/drawing/2014/main" id="{4666AFA9-DF23-4C85-A339-6C51D3656A10}"/>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31141" name="Text Box 5">
            <a:extLst>
              <a:ext uri="{FF2B5EF4-FFF2-40B4-BE49-F238E27FC236}">
                <a16:creationId xmlns:a16="http://schemas.microsoft.com/office/drawing/2014/main" id="{5E4F50F7-59C4-4A7A-8B44-ED613C180EA7}"/>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31142" name="Text Box 6">
            <a:extLst>
              <a:ext uri="{FF2B5EF4-FFF2-40B4-BE49-F238E27FC236}">
                <a16:creationId xmlns:a16="http://schemas.microsoft.com/office/drawing/2014/main" id="{6EC0C73A-EB0A-44CB-A9A8-5E8FCE970A6D}"/>
              </a:ext>
            </a:extLst>
          </p:cNvPr>
          <p:cNvSpPr txBox="1">
            <a:spLocks noChangeArrowheads="1"/>
          </p:cNvSpPr>
          <p:nvPr/>
        </p:nvSpPr>
        <p:spPr bwMode="auto">
          <a:xfrm>
            <a:off x="5029200" y="19050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2. روشن بودن منظور</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731143" name="Text Box 7">
            <a:extLst>
              <a:ext uri="{FF2B5EF4-FFF2-40B4-BE49-F238E27FC236}">
                <a16:creationId xmlns:a16="http://schemas.microsoft.com/office/drawing/2014/main" id="{18AA513C-6F0C-445E-BCAF-FB2ABE6AE425}"/>
              </a:ext>
            </a:extLst>
          </p:cNvPr>
          <p:cNvSpPr txBox="1">
            <a:spLocks noChangeArrowheads="1"/>
          </p:cNvSpPr>
          <p:nvPr/>
        </p:nvSpPr>
        <p:spPr bwMode="auto">
          <a:xfrm>
            <a:off x="609600" y="2819400"/>
            <a:ext cx="7086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pic>
        <p:nvPicPr>
          <p:cNvPr id="731144" name="Picture 8">
            <a:extLst>
              <a:ext uri="{FF2B5EF4-FFF2-40B4-BE49-F238E27FC236}">
                <a16:creationId xmlns:a16="http://schemas.microsoft.com/office/drawing/2014/main" id="{DD9CEBDB-7334-4D32-B95B-3CABF218D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71800"/>
            <a:ext cx="1752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731145" name="Text Box 9">
            <a:extLst>
              <a:ext uri="{FF2B5EF4-FFF2-40B4-BE49-F238E27FC236}">
                <a16:creationId xmlns:a16="http://schemas.microsoft.com/office/drawing/2014/main" id="{01BBD46A-9CBF-4790-B27D-A7A773C693F7}"/>
              </a:ext>
            </a:extLst>
          </p:cNvPr>
          <p:cNvSpPr txBox="1">
            <a:spLocks noChangeArrowheads="1"/>
          </p:cNvSpPr>
          <p:nvPr/>
        </p:nvSpPr>
        <p:spPr bwMode="auto">
          <a:xfrm>
            <a:off x="838200" y="5607050"/>
            <a:ext cx="640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sz="1600"/>
              <a:t>شكل 17-1 نقل از كتاب كاربرد روان شناسي در تدريس، تاليف ليونور درويل، ص 26</a:t>
            </a:r>
            <a:endParaRPr lang="en-US" altLang="en-US" sz="1600"/>
          </a:p>
        </p:txBody>
      </p:sp>
    </p:spTree>
  </p:cSld>
  <p:clrMapOvr>
    <a:masterClrMapping/>
  </p:clrMapOvr>
  <p:transition spd="slow"/>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Text Box 2">
            <a:extLst>
              <a:ext uri="{FF2B5EF4-FFF2-40B4-BE49-F238E27FC236}">
                <a16:creationId xmlns:a16="http://schemas.microsoft.com/office/drawing/2014/main" id="{F426B466-0C5A-49DA-9958-F4D9A4FCA72E}"/>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33189" name="Text Box 5">
            <a:extLst>
              <a:ext uri="{FF2B5EF4-FFF2-40B4-BE49-F238E27FC236}">
                <a16:creationId xmlns:a16="http://schemas.microsoft.com/office/drawing/2014/main" id="{5B55711D-D282-44C0-BAEC-8CD74011C451}"/>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33190" name="Text Box 6">
            <a:extLst>
              <a:ext uri="{FF2B5EF4-FFF2-40B4-BE49-F238E27FC236}">
                <a16:creationId xmlns:a16="http://schemas.microsoft.com/office/drawing/2014/main" id="{F2830F05-BF6F-4EE1-A514-7A3980E70B35}"/>
              </a:ext>
            </a:extLst>
          </p:cNvPr>
          <p:cNvSpPr txBox="1">
            <a:spLocks noChangeArrowheads="1"/>
          </p:cNvSpPr>
          <p:nvPr/>
        </p:nvSpPr>
        <p:spPr bwMode="auto">
          <a:xfrm>
            <a:off x="5943600" y="1905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3. تاثير انتظار</a:t>
            </a:r>
            <a:endParaRPr lang="en-US" altLang="en-US"/>
          </a:p>
        </p:txBody>
      </p:sp>
      <p:sp>
        <p:nvSpPr>
          <p:cNvPr id="733192" name="AutoShape 8">
            <a:extLst>
              <a:ext uri="{FF2B5EF4-FFF2-40B4-BE49-F238E27FC236}">
                <a16:creationId xmlns:a16="http://schemas.microsoft.com/office/drawing/2014/main" id="{AA2676D7-681E-44EB-985D-C737FE1251D6}"/>
              </a:ext>
            </a:extLst>
          </p:cNvPr>
          <p:cNvSpPr>
            <a:spLocks noChangeArrowheads="1"/>
          </p:cNvSpPr>
          <p:nvPr/>
        </p:nvSpPr>
        <p:spPr bwMode="auto">
          <a:xfrm>
            <a:off x="304800" y="3200400"/>
            <a:ext cx="5715000" cy="2667000"/>
          </a:xfrm>
          <a:prstGeom prst="flowChartAlternateProcess">
            <a:avLst/>
          </a:prstGeom>
          <a:gradFill rotWithShape="1">
            <a:gsLst>
              <a:gs pos="0">
                <a:srgbClr val="FF6600">
                  <a:gamma/>
                  <a:shade val="46275"/>
                  <a:invGamma/>
                </a:srgbClr>
              </a:gs>
              <a:gs pos="100000">
                <a:srgbClr val="FF6600"/>
              </a:gs>
            </a:gsLst>
            <a:lin ang="189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3191" name="Text Box 7">
            <a:extLst>
              <a:ext uri="{FF2B5EF4-FFF2-40B4-BE49-F238E27FC236}">
                <a16:creationId xmlns:a16="http://schemas.microsoft.com/office/drawing/2014/main" id="{7D605C5D-B01E-4800-A7F7-15371E71810D}"/>
              </a:ext>
            </a:extLst>
          </p:cNvPr>
          <p:cNvSpPr txBox="1">
            <a:spLocks noChangeArrowheads="1"/>
          </p:cNvSpPr>
          <p:nvPr/>
        </p:nvSpPr>
        <p:spPr bwMode="auto">
          <a:xfrm>
            <a:off x="457200" y="3352800"/>
            <a:ext cx="5257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به تجربه دريافته‏ايم هر آنچه انتظارش را مى‏كشيم زودتر ادراك مى‏شود. در واقع انتظار دريافت يا مقابله با چيزى يا كسى آمادگى بيشترى فراهم مى‏آورد تا عدم انتظار. </a:t>
            </a:r>
            <a:endParaRPr lang="en-US" altLang="en-US"/>
          </a:p>
        </p:txBody>
      </p:sp>
    </p:spTree>
  </p:cSld>
  <p:clrMapOvr>
    <a:masterClrMapping/>
  </p:clrMapOvr>
  <p:transition spd="slow"/>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Text Box 2">
            <a:extLst>
              <a:ext uri="{FF2B5EF4-FFF2-40B4-BE49-F238E27FC236}">
                <a16:creationId xmlns:a16="http://schemas.microsoft.com/office/drawing/2014/main" id="{C60537F8-2957-4C3F-91CD-E910CE5C0B86}"/>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35235" name="AutoShape 3">
            <a:extLst>
              <a:ext uri="{FF2B5EF4-FFF2-40B4-BE49-F238E27FC236}">
                <a16:creationId xmlns:a16="http://schemas.microsoft.com/office/drawing/2014/main" id="{99CDACF1-2386-4BBA-831C-ADF90659232A}"/>
              </a:ext>
            </a:extLst>
          </p:cNvPr>
          <p:cNvSpPr>
            <a:spLocks noChangeArrowheads="1"/>
          </p:cNvSpPr>
          <p:nvPr/>
        </p:nvSpPr>
        <p:spPr bwMode="auto">
          <a:xfrm>
            <a:off x="304800" y="2590800"/>
            <a:ext cx="5029200" cy="3733800"/>
          </a:xfrm>
          <a:prstGeom prst="flowChartAlternateProcess">
            <a:avLst/>
          </a:prstGeom>
          <a:gradFill rotWithShape="1">
            <a:gsLst>
              <a:gs pos="0">
                <a:srgbClr val="FF6600">
                  <a:gamma/>
                  <a:shade val="46275"/>
                  <a:invGamma/>
                </a:srgbClr>
              </a:gs>
              <a:gs pos="100000">
                <a:srgbClr val="FF6600"/>
              </a:gs>
            </a:gsLst>
            <a:lin ang="189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36" name="Text Box 4">
            <a:extLst>
              <a:ext uri="{FF2B5EF4-FFF2-40B4-BE49-F238E27FC236}">
                <a16:creationId xmlns:a16="http://schemas.microsoft.com/office/drawing/2014/main" id="{A85AB261-9883-4CDB-8A10-D825106624E8}"/>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35237" name="Text Box 5">
            <a:extLst>
              <a:ext uri="{FF2B5EF4-FFF2-40B4-BE49-F238E27FC236}">
                <a16:creationId xmlns:a16="http://schemas.microsoft.com/office/drawing/2014/main" id="{344925A7-B502-4E12-8D28-C78089D04309}"/>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35238" name="Text Box 6">
            <a:extLst>
              <a:ext uri="{FF2B5EF4-FFF2-40B4-BE49-F238E27FC236}">
                <a16:creationId xmlns:a16="http://schemas.microsoft.com/office/drawing/2014/main" id="{417BA62B-0F10-4EB0-A5DC-303CF26210AE}"/>
              </a:ext>
            </a:extLst>
          </p:cNvPr>
          <p:cNvSpPr txBox="1">
            <a:spLocks noChangeArrowheads="1"/>
          </p:cNvSpPr>
          <p:nvPr/>
        </p:nvSpPr>
        <p:spPr bwMode="auto">
          <a:xfrm>
            <a:off x="6324600" y="1905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4. اثر زمينه </a:t>
            </a:r>
            <a:endParaRPr lang="en-US" altLang="en-US"/>
          </a:p>
        </p:txBody>
      </p:sp>
      <p:sp>
        <p:nvSpPr>
          <p:cNvPr id="735239" name="Text Box 7">
            <a:extLst>
              <a:ext uri="{FF2B5EF4-FFF2-40B4-BE49-F238E27FC236}">
                <a16:creationId xmlns:a16="http://schemas.microsoft.com/office/drawing/2014/main" id="{ED67A5BD-78BD-401E-827E-F8CA64B0201E}"/>
              </a:ext>
            </a:extLst>
          </p:cNvPr>
          <p:cNvSpPr txBox="1">
            <a:spLocks noChangeArrowheads="1"/>
          </p:cNvSpPr>
          <p:nvPr/>
        </p:nvSpPr>
        <p:spPr bwMode="auto">
          <a:xfrm>
            <a:off x="533400" y="2717800"/>
            <a:ext cx="4191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در روان‏شناسى گشتالت زمينه عامل بسيار مهمى است كه در تجسم و ادراك متن يا پيكره نقش‏آفرين و كارساز است. هر پيكره‏اى كه داراى زمينه روشنى باشد موجب ادراك سريع متن مى‏شود. </a:t>
            </a:r>
            <a:endParaRPr lang="en-US" altLang="en-US"/>
          </a:p>
        </p:txBody>
      </p:sp>
    </p:spTree>
  </p:cSld>
  <p:clrMapOvr>
    <a:masterClrMapping/>
  </p:clrMapOvr>
  <p:transition spd="slow"/>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Text Box 2">
            <a:extLst>
              <a:ext uri="{FF2B5EF4-FFF2-40B4-BE49-F238E27FC236}">
                <a16:creationId xmlns:a16="http://schemas.microsoft.com/office/drawing/2014/main" id="{1853578B-23AD-42C5-9CF8-7B0F989A30D4}"/>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37283" name="AutoShape 3">
            <a:extLst>
              <a:ext uri="{FF2B5EF4-FFF2-40B4-BE49-F238E27FC236}">
                <a16:creationId xmlns:a16="http://schemas.microsoft.com/office/drawing/2014/main" id="{B4CF9B9F-E9D0-480E-9B1D-FFC96B0F7D76}"/>
              </a:ext>
            </a:extLst>
          </p:cNvPr>
          <p:cNvSpPr>
            <a:spLocks noChangeArrowheads="1"/>
          </p:cNvSpPr>
          <p:nvPr/>
        </p:nvSpPr>
        <p:spPr bwMode="auto">
          <a:xfrm>
            <a:off x="381000" y="2438400"/>
            <a:ext cx="5181600" cy="3733800"/>
          </a:xfrm>
          <a:prstGeom prst="flowChartAlternateProcess">
            <a:avLst/>
          </a:prstGeom>
          <a:gradFill rotWithShape="1">
            <a:gsLst>
              <a:gs pos="0">
                <a:srgbClr val="FF6600">
                  <a:gamma/>
                  <a:shade val="46275"/>
                  <a:invGamma/>
                </a:srgbClr>
              </a:gs>
              <a:gs pos="100000">
                <a:srgbClr val="FF6600"/>
              </a:gs>
            </a:gsLst>
            <a:lin ang="189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284" name="Text Box 4">
            <a:extLst>
              <a:ext uri="{FF2B5EF4-FFF2-40B4-BE49-F238E27FC236}">
                <a16:creationId xmlns:a16="http://schemas.microsoft.com/office/drawing/2014/main" id="{399B773D-AC87-4058-9561-FAECD19016C0}"/>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37285" name="Text Box 5">
            <a:extLst>
              <a:ext uri="{FF2B5EF4-FFF2-40B4-BE49-F238E27FC236}">
                <a16:creationId xmlns:a16="http://schemas.microsoft.com/office/drawing/2014/main" id="{98EB6FE5-B17B-4790-8680-6F83587264B4}"/>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37286" name="Text Box 6">
            <a:extLst>
              <a:ext uri="{FF2B5EF4-FFF2-40B4-BE49-F238E27FC236}">
                <a16:creationId xmlns:a16="http://schemas.microsoft.com/office/drawing/2014/main" id="{6828369B-5ACF-49BD-AF5D-951AABE3CAE1}"/>
              </a:ext>
            </a:extLst>
          </p:cNvPr>
          <p:cNvSpPr txBox="1">
            <a:spLocks noChangeArrowheads="1"/>
          </p:cNvSpPr>
          <p:nvPr/>
        </p:nvSpPr>
        <p:spPr bwMode="auto">
          <a:xfrm>
            <a:off x="5867400" y="1905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5. ادراك كامل </a:t>
            </a:r>
            <a:endParaRPr lang="en-US" altLang="en-US"/>
          </a:p>
        </p:txBody>
      </p:sp>
      <p:sp>
        <p:nvSpPr>
          <p:cNvPr id="737287" name="Text Box 7">
            <a:extLst>
              <a:ext uri="{FF2B5EF4-FFF2-40B4-BE49-F238E27FC236}">
                <a16:creationId xmlns:a16="http://schemas.microsoft.com/office/drawing/2014/main" id="{A9244CF2-82F8-4C53-B9BC-C902D4D4BF15}"/>
              </a:ext>
            </a:extLst>
          </p:cNvPr>
          <p:cNvSpPr txBox="1">
            <a:spLocks noChangeArrowheads="1"/>
          </p:cNvSpPr>
          <p:nvPr/>
        </p:nvSpPr>
        <p:spPr bwMode="auto">
          <a:xfrm>
            <a:off x="609600" y="2819400"/>
            <a:ext cx="4800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وقتى براى نخستين بار به چيزى نظر مى‏افكنيم آن را به صورت يك كل يا واحد مشخص ادراك مى‏كنيم، چنانكه ستارگانى را كه بسيار از هم فاصله دارند به شكل گردن‏بند يا عقد ثريا مى‏بينيم. </a:t>
            </a:r>
            <a:endParaRPr lang="en-US" altLang="en-US"/>
          </a:p>
        </p:txBody>
      </p:sp>
    </p:spTree>
  </p:cSld>
  <p:clrMapOvr>
    <a:masterClrMapping/>
  </p:clrMapOvr>
  <p:transition spd="slow"/>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Text Box 2">
            <a:extLst>
              <a:ext uri="{FF2B5EF4-FFF2-40B4-BE49-F238E27FC236}">
                <a16:creationId xmlns:a16="http://schemas.microsoft.com/office/drawing/2014/main" id="{00999C42-A2FC-49CE-9A6C-9F73A133A4FE}"/>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39331" name="AutoShape 3">
            <a:extLst>
              <a:ext uri="{FF2B5EF4-FFF2-40B4-BE49-F238E27FC236}">
                <a16:creationId xmlns:a16="http://schemas.microsoft.com/office/drawing/2014/main" id="{E2E1BC5F-9D4B-4182-9C10-9CB45AD7678B}"/>
              </a:ext>
            </a:extLst>
          </p:cNvPr>
          <p:cNvSpPr>
            <a:spLocks noChangeArrowheads="1"/>
          </p:cNvSpPr>
          <p:nvPr/>
        </p:nvSpPr>
        <p:spPr bwMode="auto">
          <a:xfrm>
            <a:off x="381000" y="2438400"/>
            <a:ext cx="5181600" cy="3733800"/>
          </a:xfrm>
          <a:prstGeom prst="flowChartAlternateProcess">
            <a:avLst/>
          </a:prstGeom>
          <a:gradFill rotWithShape="1">
            <a:gsLst>
              <a:gs pos="0">
                <a:srgbClr val="FF6600">
                  <a:gamma/>
                  <a:shade val="46275"/>
                  <a:invGamma/>
                </a:srgbClr>
              </a:gs>
              <a:gs pos="100000">
                <a:srgbClr val="FF6600"/>
              </a:gs>
            </a:gsLst>
            <a:lin ang="189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9332" name="Text Box 4">
            <a:extLst>
              <a:ext uri="{FF2B5EF4-FFF2-40B4-BE49-F238E27FC236}">
                <a16:creationId xmlns:a16="http://schemas.microsoft.com/office/drawing/2014/main" id="{98524F70-EE67-4200-82D5-46E04A175FD6}"/>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39333" name="Text Box 5">
            <a:extLst>
              <a:ext uri="{FF2B5EF4-FFF2-40B4-BE49-F238E27FC236}">
                <a16:creationId xmlns:a16="http://schemas.microsoft.com/office/drawing/2014/main" id="{F6019BBD-D699-4F88-AF93-441D89EB8263}"/>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39334" name="Text Box 6">
            <a:extLst>
              <a:ext uri="{FF2B5EF4-FFF2-40B4-BE49-F238E27FC236}">
                <a16:creationId xmlns:a16="http://schemas.microsoft.com/office/drawing/2014/main" id="{3BED1F99-9BDA-4E3F-8FE5-C24C5F6F6976}"/>
              </a:ext>
            </a:extLst>
          </p:cNvPr>
          <p:cNvSpPr txBox="1">
            <a:spLocks noChangeArrowheads="1"/>
          </p:cNvSpPr>
          <p:nvPr/>
        </p:nvSpPr>
        <p:spPr bwMode="auto">
          <a:xfrm>
            <a:off x="5867400" y="1905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5. ادراك كامل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739335" name="Text Box 7">
            <a:extLst>
              <a:ext uri="{FF2B5EF4-FFF2-40B4-BE49-F238E27FC236}">
                <a16:creationId xmlns:a16="http://schemas.microsoft.com/office/drawing/2014/main" id="{10031C39-68C2-4A60-93B6-F76F6A36D07B}"/>
              </a:ext>
            </a:extLst>
          </p:cNvPr>
          <p:cNvSpPr txBox="1">
            <a:spLocks noChangeArrowheads="1"/>
          </p:cNvSpPr>
          <p:nvPr/>
        </p:nvSpPr>
        <p:spPr bwMode="auto">
          <a:xfrm>
            <a:off x="609600" y="2590800"/>
            <a:ext cx="4800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با توجه به موارد بالا آنچه از لحاظ آموزشى درباره ادراك اهميت دارد اين است كه چنين واقعياتى را از نظر دور نداريم. اگر بخواهيم شاگردان مواد مهم آموزشى را درك كنند و ياد بگيرند بايد نكته‏هاى زير را به خاطر بسپاريم</a:t>
            </a:r>
            <a:r>
              <a:rPr lang="en-US" altLang="en-US"/>
              <a:t>:</a:t>
            </a:r>
          </a:p>
        </p:txBody>
      </p:sp>
    </p:spTree>
  </p:cSld>
  <p:clrMapOvr>
    <a:masterClrMapping/>
  </p:clrMapOvr>
  <p:transition spd="slow"/>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Text Box 2">
            <a:extLst>
              <a:ext uri="{FF2B5EF4-FFF2-40B4-BE49-F238E27FC236}">
                <a16:creationId xmlns:a16="http://schemas.microsoft.com/office/drawing/2014/main" id="{2B697456-614D-41B2-8577-E9B63282CF40}"/>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41379" name="AutoShape 3">
            <a:extLst>
              <a:ext uri="{FF2B5EF4-FFF2-40B4-BE49-F238E27FC236}">
                <a16:creationId xmlns:a16="http://schemas.microsoft.com/office/drawing/2014/main" id="{DC7F77A8-CEDB-4E11-A89C-96B27078585C}"/>
              </a:ext>
            </a:extLst>
          </p:cNvPr>
          <p:cNvSpPr>
            <a:spLocks noChangeArrowheads="1"/>
          </p:cNvSpPr>
          <p:nvPr/>
        </p:nvSpPr>
        <p:spPr bwMode="auto">
          <a:xfrm>
            <a:off x="381000" y="2438400"/>
            <a:ext cx="5638800" cy="3733800"/>
          </a:xfrm>
          <a:prstGeom prst="flowChartAlternateProcess">
            <a:avLst/>
          </a:prstGeom>
          <a:gradFill rotWithShape="1">
            <a:gsLst>
              <a:gs pos="0">
                <a:srgbClr val="FF6600">
                  <a:gamma/>
                  <a:shade val="46275"/>
                  <a:invGamma/>
                </a:srgbClr>
              </a:gs>
              <a:gs pos="100000">
                <a:srgbClr val="FF6600"/>
              </a:gs>
            </a:gsLst>
            <a:lin ang="18900000" scaled="1"/>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1380" name="Text Box 4">
            <a:extLst>
              <a:ext uri="{FF2B5EF4-FFF2-40B4-BE49-F238E27FC236}">
                <a16:creationId xmlns:a16="http://schemas.microsoft.com/office/drawing/2014/main" id="{10E50EC0-ACB9-4F1E-9A78-B09D6B739D2A}"/>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41381" name="Text Box 5">
            <a:extLst>
              <a:ext uri="{FF2B5EF4-FFF2-40B4-BE49-F238E27FC236}">
                <a16:creationId xmlns:a16="http://schemas.microsoft.com/office/drawing/2014/main" id="{DFCE0513-3C4A-4C89-859A-CF7D41CF767B}"/>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41382" name="Text Box 6">
            <a:extLst>
              <a:ext uri="{FF2B5EF4-FFF2-40B4-BE49-F238E27FC236}">
                <a16:creationId xmlns:a16="http://schemas.microsoft.com/office/drawing/2014/main" id="{9538F41D-7F32-4880-97E9-913FC10771BD}"/>
              </a:ext>
            </a:extLst>
          </p:cNvPr>
          <p:cNvSpPr txBox="1">
            <a:spLocks noChangeArrowheads="1"/>
          </p:cNvSpPr>
          <p:nvPr/>
        </p:nvSpPr>
        <p:spPr bwMode="auto">
          <a:xfrm>
            <a:off x="5867400" y="1905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5. ادراك كامل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741383" name="Text Box 7">
            <a:extLst>
              <a:ext uri="{FF2B5EF4-FFF2-40B4-BE49-F238E27FC236}">
                <a16:creationId xmlns:a16="http://schemas.microsoft.com/office/drawing/2014/main" id="{47F82990-BF3F-4583-83E0-9EA9DCF22719}"/>
              </a:ext>
            </a:extLst>
          </p:cNvPr>
          <p:cNvSpPr txBox="1">
            <a:spLocks noChangeArrowheads="1"/>
          </p:cNvSpPr>
          <p:nvPr/>
        </p:nvSpPr>
        <p:spPr bwMode="auto">
          <a:xfrm>
            <a:off x="304800" y="2590800"/>
            <a:ext cx="5562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الف) ادراك به توجه بستگى دارد</a:t>
            </a:r>
            <a:endParaRPr lang="en-US" altLang="en-US"/>
          </a:p>
          <a:p>
            <a:pPr algn="just" rtl="1">
              <a:lnSpc>
                <a:spcPct val="150000"/>
              </a:lnSpc>
              <a:spcBef>
                <a:spcPct val="50000"/>
              </a:spcBef>
            </a:pPr>
            <a:r>
              <a:rPr lang="en-US" altLang="en-US"/>
              <a:t> </a:t>
            </a:r>
            <a:r>
              <a:rPr lang="ar-SA" altLang="en-US"/>
              <a:t>ب) ادراك تابع تجربه و معلومات است</a:t>
            </a:r>
            <a:endParaRPr lang="en-US" altLang="en-US"/>
          </a:p>
          <a:p>
            <a:pPr algn="just" rtl="1">
              <a:lnSpc>
                <a:spcPct val="150000"/>
              </a:lnSpc>
              <a:spcBef>
                <a:spcPct val="50000"/>
              </a:spcBef>
            </a:pPr>
            <a:r>
              <a:rPr lang="en-US" altLang="en-US"/>
              <a:t> </a:t>
            </a:r>
            <a:r>
              <a:rPr lang="ar-SA" altLang="en-US"/>
              <a:t>ج) آنچه انتظارش مى‏رود سريعتر ادراك مى‏شود</a:t>
            </a:r>
            <a:endParaRPr lang="en-US" altLang="en-US"/>
          </a:p>
          <a:p>
            <a:pPr algn="just" rtl="1">
              <a:lnSpc>
                <a:spcPct val="150000"/>
              </a:lnSpc>
              <a:spcBef>
                <a:spcPct val="50000"/>
              </a:spcBef>
            </a:pPr>
            <a:r>
              <a:rPr lang="en-US" altLang="en-US"/>
              <a:t> </a:t>
            </a:r>
            <a:r>
              <a:rPr lang="ar-SA" altLang="en-US"/>
              <a:t>د) كليات قبل از جزئيات ادراك مى‏شوند</a:t>
            </a:r>
            <a:endParaRPr lang="en-US" altLang="en-US"/>
          </a:p>
        </p:txBody>
      </p:sp>
    </p:spTree>
  </p:cSld>
  <p:clrMapOvr>
    <a:masterClrMapping/>
  </p:clrMapOvr>
  <p:transition spd="slow"/>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Text Box 2">
            <a:extLst>
              <a:ext uri="{FF2B5EF4-FFF2-40B4-BE49-F238E27FC236}">
                <a16:creationId xmlns:a16="http://schemas.microsoft.com/office/drawing/2014/main" id="{D76B3AC3-0489-4B64-B1FC-06FD584A389D}"/>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43427" name="AutoShape 3">
            <a:extLst>
              <a:ext uri="{FF2B5EF4-FFF2-40B4-BE49-F238E27FC236}">
                <a16:creationId xmlns:a16="http://schemas.microsoft.com/office/drawing/2014/main" id="{8CB844D6-F518-42DE-A71A-64C85DA83E4B}"/>
              </a:ext>
            </a:extLst>
          </p:cNvPr>
          <p:cNvSpPr>
            <a:spLocks noChangeArrowheads="1"/>
          </p:cNvSpPr>
          <p:nvPr/>
        </p:nvSpPr>
        <p:spPr bwMode="auto">
          <a:xfrm>
            <a:off x="304800" y="2590800"/>
            <a:ext cx="6858000" cy="2743200"/>
          </a:xfrm>
          <a:prstGeom prst="flowChartAlternateProcess">
            <a:avLst/>
          </a:prstGeom>
          <a:solidFill>
            <a:srgbClr val="CC0000"/>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3428" name="Text Box 4">
            <a:extLst>
              <a:ext uri="{FF2B5EF4-FFF2-40B4-BE49-F238E27FC236}">
                <a16:creationId xmlns:a16="http://schemas.microsoft.com/office/drawing/2014/main" id="{B48118B7-CF86-498F-A8C5-D6E61050563F}"/>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43429" name="Text Box 5">
            <a:extLst>
              <a:ext uri="{FF2B5EF4-FFF2-40B4-BE49-F238E27FC236}">
                <a16:creationId xmlns:a16="http://schemas.microsoft.com/office/drawing/2014/main" id="{B3D9B4EF-1FEA-439C-83C1-3FF3BCC90F36}"/>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43430" name="Text Box 6">
            <a:extLst>
              <a:ext uri="{FF2B5EF4-FFF2-40B4-BE49-F238E27FC236}">
                <a16:creationId xmlns:a16="http://schemas.microsoft.com/office/drawing/2014/main" id="{872CF898-A7A0-459C-905E-7509FC2C9E7F}"/>
              </a:ext>
            </a:extLst>
          </p:cNvPr>
          <p:cNvSpPr txBox="1">
            <a:spLocks noChangeArrowheads="1"/>
          </p:cNvSpPr>
          <p:nvPr/>
        </p:nvSpPr>
        <p:spPr bwMode="auto">
          <a:xfrm>
            <a:off x="6324600" y="1905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حافظه  </a:t>
            </a:r>
            <a:endParaRPr lang="en-US" altLang="en-US"/>
          </a:p>
        </p:txBody>
      </p:sp>
      <p:sp>
        <p:nvSpPr>
          <p:cNvPr id="743431" name="Text Box 7">
            <a:extLst>
              <a:ext uri="{FF2B5EF4-FFF2-40B4-BE49-F238E27FC236}">
                <a16:creationId xmlns:a16="http://schemas.microsoft.com/office/drawing/2014/main" id="{43E3BC42-2D0E-4F6E-B412-BA05232F2634}"/>
              </a:ext>
            </a:extLst>
          </p:cNvPr>
          <p:cNvSpPr txBox="1">
            <a:spLocks noChangeArrowheads="1"/>
          </p:cNvSpPr>
          <p:nvPr/>
        </p:nvSpPr>
        <p:spPr bwMode="auto">
          <a:xfrm>
            <a:off x="533400" y="2717800"/>
            <a:ext cx="6400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تنها وسيله‏اى كه انسان را به رشد و شكوفايى روانى مى‏رساند آموختن واقعيتهاى زندگى است كه با حافظه و يادآورى ارتباطى ناگسستنى دارد و همان‏طور كه در نمودار ديده مى‏شود، حول سه محور دور مى‏زند</a:t>
            </a:r>
            <a:r>
              <a:rPr lang="en-US" altLang="en-US"/>
              <a:t>.</a:t>
            </a:r>
          </a:p>
        </p:txBody>
      </p:sp>
    </p:spTree>
  </p:cSld>
  <p:clrMapOvr>
    <a:masterClrMapping/>
  </p:clrMapOvr>
  <p:transition spd="slow"/>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Text Box 2">
            <a:extLst>
              <a:ext uri="{FF2B5EF4-FFF2-40B4-BE49-F238E27FC236}">
                <a16:creationId xmlns:a16="http://schemas.microsoft.com/office/drawing/2014/main" id="{12A53935-FE81-4FBD-9166-2C5F70BB2F46}"/>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45475" name="AutoShape 3">
            <a:extLst>
              <a:ext uri="{FF2B5EF4-FFF2-40B4-BE49-F238E27FC236}">
                <a16:creationId xmlns:a16="http://schemas.microsoft.com/office/drawing/2014/main" id="{2E089BF4-158B-4813-8C85-AB136B62D384}"/>
              </a:ext>
            </a:extLst>
          </p:cNvPr>
          <p:cNvSpPr>
            <a:spLocks noChangeArrowheads="1"/>
          </p:cNvSpPr>
          <p:nvPr/>
        </p:nvSpPr>
        <p:spPr bwMode="auto">
          <a:xfrm>
            <a:off x="685800" y="2590800"/>
            <a:ext cx="6858000" cy="2743200"/>
          </a:xfrm>
          <a:prstGeom prst="flowChartAlternateProcess">
            <a:avLst/>
          </a:prstGeom>
          <a:solidFill>
            <a:srgbClr val="CC0000"/>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5476" name="Text Box 4">
            <a:extLst>
              <a:ext uri="{FF2B5EF4-FFF2-40B4-BE49-F238E27FC236}">
                <a16:creationId xmlns:a16="http://schemas.microsoft.com/office/drawing/2014/main" id="{8F60C8F6-77FB-4B7A-9D02-612937F94435}"/>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45477" name="Text Box 5">
            <a:extLst>
              <a:ext uri="{FF2B5EF4-FFF2-40B4-BE49-F238E27FC236}">
                <a16:creationId xmlns:a16="http://schemas.microsoft.com/office/drawing/2014/main" id="{289779C5-95E0-4BB5-BAC4-CA3C4CD6BBDA}"/>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45478" name="Text Box 6">
            <a:extLst>
              <a:ext uri="{FF2B5EF4-FFF2-40B4-BE49-F238E27FC236}">
                <a16:creationId xmlns:a16="http://schemas.microsoft.com/office/drawing/2014/main" id="{90AB5142-DDD0-40DE-A315-BEBE3D273CAF}"/>
              </a:ext>
            </a:extLst>
          </p:cNvPr>
          <p:cNvSpPr txBox="1">
            <a:spLocks noChangeArrowheads="1"/>
          </p:cNvSpPr>
          <p:nvPr/>
        </p:nvSpPr>
        <p:spPr bwMode="auto">
          <a:xfrm>
            <a:off x="6324600" y="1905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حافظه  </a:t>
            </a:r>
            <a:endParaRPr lang="en-US" altLang="en-US"/>
          </a:p>
        </p:txBody>
      </p:sp>
      <p:sp>
        <p:nvSpPr>
          <p:cNvPr id="745479" name="Text Box 7">
            <a:extLst>
              <a:ext uri="{FF2B5EF4-FFF2-40B4-BE49-F238E27FC236}">
                <a16:creationId xmlns:a16="http://schemas.microsoft.com/office/drawing/2014/main" id="{AD16B7AD-772C-43A3-9DB2-E2F76B1B3F92}"/>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pic>
        <p:nvPicPr>
          <p:cNvPr id="745480" name="Picture 8">
            <a:extLst>
              <a:ext uri="{FF2B5EF4-FFF2-40B4-BE49-F238E27FC236}">
                <a16:creationId xmlns:a16="http://schemas.microsoft.com/office/drawing/2014/main" id="{928636FE-E8A4-4AE1-A1AC-580A50906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64770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3FE07AC1-BA7F-4C27-BEDE-C00CB9FBF8B9}"/>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en-US" altLang="en-US" sz="2400"/>
              <a:t> </a:t>
            </a:r>
            <a:r>
              <a:rPr lang="fa-IR" altLang="en-US" sz="2400">
                <a:cs typeface="Zar" pitchFamily="2" charset="0"/>
              </a:rPr>
              <a:t>1.</a:t>
            </a:r>
            <a:r>
              <a:rPr lang="en-US" altLang="en-US" sz="2400">
                <a:cs typeface="Zar" pitchFamily="2" charset="0"/>
              </a:rPr>
              <a:t> </a:t>
            </a:r>
            <a:r>
              <a:rPr lang="ar-SA" altLang="en-US" sz="2400" b="1">
                <a:cs typeface="Zar" pitchFamily="2" charset="0"/>
              </a:rPr>
              <a:t>ورزش روانى‏</a:t>
            </a:r>
            <a:endParaRPr lang="en-US" altLang="en-US" sz="2400">
              <a:cs typeface="Zar" pitchFamily="2" charset="0"/>
            </a:endParaRPr>
          </a:p>
          <a:p>
            <a:pPr algn="just" rtl="1">
              <a:lnSpc>
                <a:spcPct val="150000"/>
              </a:lnSpc>
            </a:pPr>
            <a:r>
              <a:rPr lang="en-US" altLang="en-US" sz="2400"/>
              <a:t> </a:t>
            </a:r>
            <a:r>
              <a:rPr lang="ar-SA" altLang="en-US" sz="2400" b="1">
                <a:cs typeface="Zar" pitchFamily="2" charset="0"/>
              </a:rPr>
              <a:t>منظور از نظريه ورزش روانى ايجاد انضباط و پرورش ذهنى است. طرفداران اين نظريه معتقدند همان‏گونه كه ماهيچه‏هاى بدن با تمرين و ورزش نيرومند مى‏شوند استعدادهاى روانى نيز از راه تمرين و ورزشهاى خاص پيشرفت مى‏كنند.</a:t>
            </a:r>
            <a:r>
              <a:rPr lang="en-US" altLang="en-US" sz="2400">
                <a:cs typeface="Zar" pitchFamily="2" charset="0"/>
              </a:rPr>
              <a:t> </a:t>
            </a:r>
          </a:p>
        </p:txBody>
      </p:sp>
      <p:sp>
        <p:nvSpPr>
          <p:cNvPr id="112643" name="Text Box 3">
            <a:extLst>
              <a:ext uri="{FF2B5EF4-FFF2-40B4-BE49-F238E27FC236}">
                <a16:creationId xmlns:a16="http://schemas.microsoft.com/office/drawing/2014/main" id="{FE6271AC-3B77-47F0-81D6-D07591CF4DA6}"/>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ext Box 2">
            <a:extLst>
              <a:ext uri="{FF2B5EF4-FFF2-40B4-BE49-F238E27FC236}">
                <a16:creationId xmlns:a16="http://schemas.microsoft.com/office/drawing/2014/main" id="{56C147A1-DE09-4220-9BD2-54FB3494E6DB}"/>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47523" name="AutoShape 3">
            <a:extLst>
              <a:ext uri="{FF2B5EF4-FFF2-40B4-BE49-F238E27FC236}">
                <a16:creationId xmlns:a16="http://schemas.microsoft.com/office/drawing/2014/main" id="{E4C9CB80-2D9A-40DF-A03D-D1F96856E6ED}"/>
              </a:ext>
            </a:extLst>
          </p:cNvPr>
          <p:cNvSpPr>
            <a:spLocks noChangeArrowheads="1"/>
          </p:cNvSpPr>
          <p:nvPr/>
        </p:nvSpPr>
        <p:spPr bwMode="auto">
          <a:xfrm>
            <a:off x="304800" y="2590800"/>
            <a:ext cx="6858000" cy="3048000"/>
          </a:xfrm>
          <a:prstGeom prst="flowChartAlternateProcess">
            <a:avLst/>
          </a:prstGeom>
          <a:gradFill rotWithShape="1">
            <a:gsLst>
              <a:gs pos="0">
                <a:srgbClr val="CC3399"/>
              </a:gs>
              <a:gs pos="100000">
                <a:srgbClr val="CC3399">
                  <a:gamma/>
                  <a:shade val="46275"/>
                  <a:invGamma/>
                </a:srgbClr>
              </a:gs>
            </a:gsLst>
            <a:path path="shape">
              <a:fillToRect l="50000" t="50000" r="50000" b="5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4" name="Text Box 4">
            <a:extLst>
              <a:ext uri="{FF2B5EF4-FFF2-40B4-BE49-F238E27FC236}">
                <a16:creationId xmlns:a16="http://schemas.microsoft.com/office/drawing/2014/main" id="{D6B57179-25CE-46D4-82EA-C01A5BFD99B0}"/>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47525" name="Text Box 5">
            <a:extLst>
              <a:ext uri="{FF2B5EF4-FFF2-40B4-BE49-F238E27FC236}">
                <a16:creationId xmlns:a16="http://schemas.microsoft.com/office/drawing/2014/main" id="{C17918D4-03B1-4812-9E62-A3085AD7EDE8}"/>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47526" name="Text Box 6">
            <a:extLst>
              <a:ext uri="{FF2B5EF4-FFF2-40B4-BE49-F238E27FC236}">
                <a16:creationId xmlns:a16="http://schemas.microsoft.com/office/drawing/2014/main" id="{76F2E1C0-6592-48C6-B1E9-ECF2FF82ABD3}"/>
              </a:ext>
            </a:extLst>
          </p:cNvPr>
          <p:cNvSpPr txBox="1">
            <a:spLocks noChangeArrowheads="1"/>
          </p:cNvSpPr>
          <p:nvPr/>
        </p:nvSpPr>
        <p:spPr bwMode="auto">
          <a:xfrm>
            <a:off x="6324600" y="1905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حافظة حسي </a:t>
            </a:r>
            <a:endParaRPr lang="en-US" altLang="en-US"/>
          </a:p>
        </p:txBody>
      </p:sp>
      <p:sp>
        <p:nvSpPr>
          <p:cNvPr id="747527" name="Text Box 7">
            <a:extLst>
              <a:ext uri="{FF2B5EF4-FFF2-40B4-BE49-F238E27FC236}">
                <a16:creationId xmlns:a16="http://schemas.microsoft.com/office/drawing/2014/main" id="{D798A217-F474-4725-89A6-1BC4435635DC}"/>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47528" name="Text Box 8">
            <a:extLst>
              <a:ext uri="{FF2B5EF4-FFF2-40B4-BE49-F238E27FC236}">
                <a16:creationId xmlns:a16="http://schemas.microsoft.com/office/drawing/2014/main" id="{05770087-3602-476A-8068-02FCE8F7FDF0}"/>
              </a:ext>
            </a:extLst>
          </p:cNvPr>
          <p:cNvSpPr txBox="1">
            <a:spLocks noChangeArrowheads="1"/>
          </p:cNvSpPr>
          <p:nvPr/>
        </p:nvSpPr>
        <p:spPr bwMode="auto">
          <a:xfrm>
            <a:off x="457200" y="2667000"/>
            <a:ext cx="6477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درون دادهاى محيطى يا محركها به‏وسيله حواس بينايى، شنوايى، بويايى، چشايى و بساوايى دريافت مى‏شوند. در واقع هر يك از اين حواس دستگاه ضبط و حافظه خاص خود را دارد كه اطلاعات يا آگاهيهاى محيطى را به همان شكلى كه دريافت مى‏شوند در خود نگه مى‏دارد</a:t>
            </a:r>
            <a:r>
              <a:rPr lang="en-US" altLang="en-US"/>
              <a:t>. </a:t>
            </a:r>
          </a:p>
        </p:txBody>
      </p:sp>
    </p:spTree>
  </p:cSld>
  <p:clrMapOvr>
    <a:masterClrMapping/>
  </p:clrMapOvr>
  <p:transition spd="slow"/>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Text Box 2">
            <a:extLst>
              <a:ext uri="{FF2B5EF4-FFF2-40B4-BE49-F238E27FC236}">
                <a16:creationId xmlns:a16="http://schemas.microsoft.com/office/drawing/2014/main" id="{F6E49EAC-104A-4819-A382-4A892886BDD6}"/>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49571" name="AutoShape 3">
            <a:extLst>
              <a:ext uri="{FF2B5EF4-FFF2-40B4-BE49-F238E27FC236}">
                <a16:creationId xmlns:a16="http://schemas.microsoft.com/office/drawing/2014/main" id="{DAD900EA-0E17-4F42-B9DB-4FF14CD6D5EF}"/>
              </a:ext>
            </a:extLst>
          </p:cNvPr>
          <p:cNvSpPr>
            <a:spLocks noChangeArrowheads="1"/>
          </p:cNvSpPr>
          <p:nvPr/>
        </p:nvSpPr>
        <p:spPr bwMode="auto">
          <a:xfrm>
            <a:off x="381000" y="2590800"/>
            <a:ext cx="7391400" cy="3048000"/>
          </a:xfrm>
          <a:prstGeom prst="flowChartAlternateProcess">
            <a:avLst/>
          </a:prstGeom>
          <a:gradFill rotWithShape="1">
            <a:gsLst>
              <a:gs pos="0">
                <a:srgbClr val="CC3399"/>
              </a:gs>
              <a:gs pos="100000">
                <a:srgbClr val="CC3399">
                  <a:gamma/>
                  <a:shade val="46275"/>
                  <a:invGamma/>
                </a:srgbClr>
              </a:gs>
            </a:gsLst>
            <a:path path="shape">
              <a:fillToRect l="50000" t="50000" r="50000" b="5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9572" name="Text Box 4">
            <a:extLst>
              <a:ext uri="{FF2B5EF4-FFF2-40B4-BE49-F238E27FC236}">
                <a16:creationId xmlns:a16="http://schemas.microsoft.com/office/drawing/2014/main" id="{81739245-F37F-459D-81D5-66652F987B05}"/>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49573" name="Text Box 5">
            <a:extLst>
              <a:ext uri="{FF2B5EF4-FFF2-40B4-BE49-F238E27FC236}">
                <a16:creationId xmlns:a16="http://schemas.microsoft.com/office/drawing/2014/main" id="{66710D27-885F-484E-A14A-2C31BDBC7482}"/>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49574" name="Text Box 6">
            <a:extLst>
              <a:ext uri="{FF2B5EF4-FFF2-40B4-BE49-F238E27FC236}">
                <a16:creationId xmlns:a16="http://schemas.microsoft.com/office/drawing/2014/main" id="{A801445D-3B83-4E95-89B2-6619C7672E1B}"/>
              </a:ext>
            </a:extLst>
          </p:cNvPr>
          <p:cNvSpPr txBox="1">
            <a:spLocks noChangeArrowheads="1"/>
          </p:cNvSpPr>
          <p:nvPr/>
        </p:nvSpPr>
        <p:spPr bwMode="auto">
          <a:xfrm>
            <a:off x="6324600" y="1905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حافظة حسي</a:t>
            </a:r>
            <a:r>
              <a:rPr lang="fa-IR" altLang="en-US"/>
              <a:t> </a:t>
            </a:r>
            <a:endParaRPr lang="en-US" altLang="en-US"/>
          </a:p>
        </p:txBody>
      </p:sp>
      <p:sp>
        <p:nvSpPr>
          <p:cNvPr id="749575" name="Text Box 7">
            <a:extLst>
              <a:ext uri="{FF2B5EF4-FFF2-40B4-BE49-F238E27FC236}">
                <a16:creationId xmlns:a16="http://schemas.microsoft.com/office/drawing/2014/main" id="{4ABF7AAC-EE7E-4DA9-8E83-A3FC27F5E287}"/>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49576" name="Text Box 8">
            <a:extLst>
              <a:ext uri="{FF2B5EF4-FFF2-40B4-BE49-F238E27FC236}">
                <a16:creationId xmlns:a16="http://schemas.microsoft.com/office/drawing/2014/main" id="{4AA93F39-E6B7-408C-9C10-A15E0314345C}"/>
              </a:ext>
            </a:extLst>
          </p:cNvPr>
          <p:cNvSpPr txBox="1">
            <a:spLocks noChangeArrowheads="1"/>
          </p:cNvSpPr>
          <p:nvPr/>
        </p:nvSpPr>
        <p:spPr bwMode="auto">
          <a:xfrm>
            <a:off x="457200" y="2667000"/>
            <a:ext cx="6934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هرگونه اطلاعاتى كه از طريق دستگاه بينايى دريافت شود در ذهن ما يك تصوير ديدارى يا بصرى پديد مى‏آورد و آنچه به‏وسيله دستگاه شنوايى دريافت شود يك تصوير شنيدارى يا سمعى ايجاد مى‏كند و بر همين قياس پژوهشگران اين دريافتهاى حسى را تصويرهاى ذهنى</a:t>
            </a:r>
            <a:r>
              <a:rPr lang="en-US" altLang="en-US"/>
              <a:t> </a:t>
            </a:r>
            <a:r>
              <a:rPr lang="fa-IR" altLang="en-US"/>
              <a:t> ناميده اند.</a:t>
            </a:r>
            <a:endParaRPr lang="en-US" altLang="en-US"/>
          </a:p>
        </p:txBody>
      </p:sp>
    </p:spTree>
  </p:cSld>
  <p:clrMapOvr>
    <a:masterClrMapping/>
  </p:clrMapOvr>
  <p:transition spd="slow"/>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Text Box 2">
            <a:extLst>
              <a:ext uri="{FF2B5EF4-FFF2-40B4-BE49-F238E27FC236}">
                <a16:creationId xmlns:a16="http://schemas.microsoft.com/office/drawing/2014/main" id="{E40D7419-4BB8-4D1D-BB47-1021EC8D21FF}"/>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51619" name="AutoShape 3">
            <a:extLst>
              <a:ext uri="{FF2B5EF4-FFF2-40B4-BE49-F238E27FC236}">
                <a16:creationId xmlns:a16="http://schemas.microsoft.com/office/drawing/2014/main" id="{30AF954F-2780-46E3-BD44-71056AD7B86F}"/>
              </a:ext>
            </a:extLst>
          </p:cNvPr>
          <p:cNvSpPr>
            <a:spLocks noChangeArrowheads="1"/>
          </p:cNvSpPr>
          <p:nvPr/>
        </p:nvSpPr>
        <p:spPr bwMode="auto">
          <a:xfrm>
            <a:off x="381000" y="2971800"/>
            <a:ext cx="6858000" cy="1828800"/>
          </a:xfrm>
          <a:prstGeom prst="flowChartAlternateProcess">
            <a:avLst/>
          </a:prstGeom>
          <a:solidFill>
            <a:srgbClr val="0033CC"/>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0" name="Text Box 4">
            <a:extLst>
              <a:ext uri="{FF2B5EF4-FFF2-40B4-BE49-F238E27FC236}">
                <a16:creationId xmlns:a16="http://schemas.microsoft.com/office/drawing/2014/main" id="{13D69547-2AEE-4D4C-9630-5EC8C4AF9649}"/>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51621" name="Text Box 5">
            <a:extLst>
              <a:ext uri="{FF2B5EF4-FFF2-40B4-BE49-F238E27FC236}">
                <a16:creationId xmlns:a16="http://schemas.microsoft.com/office/drawing/2014/main" id="{01DD8681-E726-4F40-AC66-91DED4940163}"/>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51622" name="Text Box 6">
            <a:extLst>
              <a:ext uri="{FF2B5EF4-FFF2-40B4-BE49-F238E27FC236}">
                <a16:creationId xmlns:a16="http://schemas.microsoft.com/office/drawing/2014/main" id="{2AC14582-91F0-4BB9-ABD5-062CEBB1B0E7}"/>
              </a:ext>
            </a:extLst>
          </p:cNvPr>
          <p:cNvSpPr txBox="1">
            <a:spLocks noChangeArrowheads="1"/>
          </p:cNvSpPr>
          <p:nvPr/>
        </p:nvSpPr>
        <p:spPr bwMode="auto">
          <a:xfrm>
            <a:off x="4114800" y="1905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رهيافت پردازش آگاهي </a:t>
            </a:r>
            <a:endParaRPr lang="en-US" altLang="en-US"/>
          </a:p>
        </p:txBody>
      </p:sp>
      <p:sp>
        <p:nvSpPr>
          <p:cNvPr id="751623" name="Text Box 7">
            <a:extLst>
              <a:ext uri="{FF2B5EF4-FFF2-40B4-BE49-F238E27FC236}">
                <a16:creationId xmlns:a16="http://schemas.microsoft.com/office/drawing/2014/main" id="{8269AA5D-5E21-4B84-954B-6B0581A0ADED}"/>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51625" name="AutoShape 9">
            <a:extLst>
              <a:ext uri="{FF2B5EF4-FFF2-40B4-BE49-F238E27FC236}">
                <a16:creationId xmlns:a16="http://schemas.microsoft.com/office/drawing/2014/main" id="{93E770BD-2FF8-4E93-AC8F-0F7D5E168461}"/>
              </a:ext>
            </a:extLst>
          </p:cNvPr>
          <p:cNvSpPr>
            <a:spLocks noChangeArrowheads="1"/>
          </p:cNvSpPr>
          <p:nvPr/>
        </p:nvSpPr>
        <p:spPr bwMode="auto">
          <a:xfrm>
            <a:off x="304800" y="5105400"/>
            <a:ext cx="6858000" cy="1219200"/>
          </a:xfrm>
          <a:prstGeom prst="flowChartAlternateProcess">
            <a:avLst/>
          </a:prstGeom>
          <a:solidFill>
            <a:srgbClr val="0033CC"/>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4" name="Text Box 8">
            <a:extLst>
              <a:ext uri="{FF2B5EF4-FFF2-40B4-BE49-F238E27FC236}">
                <a16:creationId xmlns:a16="http://schemas.microsoft.com/office/drawing/2014/main" id="{400D8531-9EB4-4E07-86B9-2BAFE220CEA4}"/>
              </a:ext>
            </a:extLst>
          </p:cNvPr>
          <p:cNvSpPr txBox="1">
            <a:spLocks noChangeArrowheads="1"/>
          </p:cNvSpPr>
          <p:nvPr/>
        </p:nvSpPr>
        <p:spPr bwMode="auto">
          <a:xfrm>
            <a:off x="533400" y="2971800"/>
            <a:ext cx="6477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وقتى محركى به كار مى‏افتد تا پاسخى به دست‏آورد يك رشته فرايندهاى روانى به منظور حفظ مطالب در ذهن رخ مى‏دهند و اساس انديشه و شناخت فرد را پديد آورند</a:t>
            </a:r>
            <a:r>
              <a:rPr lang="en-US" altLang="en-US"/>
              <a:t>.    </a:t>
            </a:r>
          </a:p>
        </p:txBody>
      </p:sp>
      <p:sp>
        <p:nvSpPr>
          <p:cNvPr id="751626" name="Text Box 10">
            <a:extLst>
              <a:ext uri="{FF2B5EF4-FFF2-40B4-BE49-F238E27FC236}">
                <a16:creationId xmlns:a16="http://schemas.microsoft.com/office/drawing/2014/main" id="{F8D41C37-80FE-4F19-A742-DBC8A52E1F31}"/>
              </a:ext>
            </a:extLst>
          </p:cNvPr>
          <p:cNvSpPr txBox="1">
            <a:spLocks noChangeArrowheads="1"/>
          </p:cNvSpPr>
          <p:nvPr/>
        </p:nvSpPr>
        <p:spPr bwMode="auto">
          <a:xfrm>
            <a:off x="533400" y="51054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شكل 2-17 نمودار رهيافت و طرز كارپردازش آگاهى را نشان مى‏دهد</a:t>
            </a:r>
            <a:r>
              <a:rPr lang="en-US" altLang="en-US"/>
              <a:t>.</a:t>
            </a:r>
          </a:p>
        </p:txBody>
      </p:sp>
    </p:spTree>
  </p:cSld>
  <p:clrMapOvr>
    <a:masterClrMapping/>
  </p:clrMapOvr>
  <p:transition spd="slow"/>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Text Box 2">
            <a:extLst>
              <a:ext uri="{FF2B5EF4-FFF2-40B4-BE49-F238E27FC236}">
                <a16:creationId xmlns:a16="http://schemas.microsoft.com/office/drawing/2014/main" id="{2ACC9FE0-B036-4F0E-BA7F-2525E3B41154}"/>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53667" name="AutoShape 3">
            <a:extLst>
              <a:ext uri="{FF2B5EF4-FFF2-40B4-BE49-F238E27FC236}">
                <a16:creationId xmlns:a16="http://schemas.microsoft.com/office/drawing/2014/main" id="{0FACA99D-9771-43D2-A74C-7AC54F8CC2B3}"/>
              </a:ext>
            </a:extLst>
          </p:cNvPr>
          <p:cNvSpPr>
            <a:spLocks noChangeArrowheads="1"/>
          </p:cNvSpPr>
          <p:nvPr/>
        </p:nvSpPr>
        <p:spPr bwMode="auto">
          <a:xfrm>
            <a:off x="304800" y="2590800"/>
            <a:ext cx="7467600" cy="4038600"/>
          </a:xfrm>
          <a:prstGeom prst="flowChartAlternateProcess">
            <a:avLst/>
          </a:prstGeom>
          <a:solidFill>
            <a:srgbClr val="0033CC"/>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3668" name="Text Box 4">
            <a:extLst>
              <a:ext uri="{FF2B5EF4-FFF2-40B4-BE49-F238E27FC236}">
                <a16:creationId xmlns:a16="http://schemas.microsoft.com/office/drawing/2014/main" id="{6BCFBF92-38DA-4628-AD6B-4A1B9D8B84D7}"/>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53669" name="Text Box 5">
            <a:extLst>
              <a:ext uri="{FF2B5EF4-FFF2-40B4-BE49-F238E27FC236}">
                <a16:creationId xmlns:a16="http://schemas.microsoft.com/office/drawing/2014/main" id="{17ABFC1F-894E-4796-90D1-1368C3D7650E}"/>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53670" name="Text Box 6">
            <a:extLst>
              <a:ext uri="{FF2B5EF4-FFF2-40B4-BE49-F238E27FC236}">
                <a16:creationId xmlns:a16="http://schemas.microsoft.com/office/drawing/2014/main" id="{F2B9436B-0FB2-4CD6-90AD-93FBBD2CE63F}"/>
              </a:ext>
            </a:extLst>
          </p:cNvPr>
          <p:cNvSpPr txBox="1">
            <a:spLocks noChangeArrowheads="1"/>
          </p:cNvSpPr>
          <p:nvPr/>
        </p:nvSpPr>
        <p:spPr bwMode="auto">
          <a:xfrm>
            <a:off x="4114800" y="1905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رهيافت پردازش آگاهي </a:t>
            </a:r>
            <a:endParaRPr lang="en-US" altLang="en-US"/>
          </a:p>
        </p:txBody>
      </p:sp>
      <p:sp>
        <p:nvSpPr>
          <p:cNvPr id="753671" name="Text Box 7">
            <a:extLst>
              <a:ext uri="{FF2B5EF4-FFF2-40B4-BE49-F238E27FC236}">
                <a16:creationId xmlns:a16="http://schemas.microsoft.com/office/drawing/2014/main" id="{A7014411-9183-4EA6-BE5D-96D9A8A232ED}"/>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pic>
        <p:nvPicPr>
          <p:cNvPr id="753673" name="Picture 9">
            <a:extLst>
              <a:ext uri="{FF2B5EF4-FFF2-40B4-BE49-F238E27FC236}">
                <a16:creationId xmlns:a16="http://schemas.microsoft.com/office/drawing/2014/main" id="{ED417295-C11C-4393-82B1-3F531EA22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6858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753674" name="Text Box 10">
            <a:extLst>
              <a:ext uri="{FF2B5EF4-FFF2-40B4-BE49-F238E27FC236}">
                <a16:creationId xmlns:a16="http://schemas.microsoft.com/office/drawing/2014/main" id="{30683F2C-41EC-4280-A6D5-EAA246911991}"/>
              </a:ext>
            </a:extLst>
          </p:cNvPr>
          <p:cNvSpPr txBox="1">
            <a:spLocks noChangeArrowheads="1"/>
          </p:cNvSpPr>
          <p:nvPr/>
        </p:nvSpPr>
        <p:spPr bwMode="auto">
          <a:xfrm>
            <a:off x="990600" y="60960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altLang="en-US" sz="1600"/>
              <a:t>شكل 17-2 ترتيب و توالي پردازش آگاهي</a:t>
            </a:r>
            <a:r>
              <a:rPr lang="fa-IR" altLang="en-US"/>
              <a:t> </a:t>
            </a:r>
            <a:endParaRPr lang="en-US" altLang="en-US"/>
          </a:p>
        </p:txBody>
      </p:sp>
    </p:spTree>
  </p:cSld>
  <p:clrMapOvr>
    <a:masterClrMapping/>
  </p:clrMapOvr>
  <p:transition spd="slow"/>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Text Box 2">
            <a:extLst>
              <a:ext uri="{FF2B5EF4-FFF2-40B4-BE49-F238E27FC236}">
                <a16:creationId xmlns:a16="http://schemas.microsoft.com/office/drawing/2014/main" id="{01A8A959-1CB1-41C2-A359-465D17E462B4}"/>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55715" name="AutoShape 3">
            <a:extLst>
              <a:ext uri="{FF2B5EF4-FFF2-40B4-BE49-F238E27FC236}">
                <a16:creationId xmlns:a16="http://schemas.microsoft.com/office/drawing/2014/main" id="{92A1C440-6475-4753-B870-1E818D478A8B}"/>
              </a:ext>
            </a:extLst>
          </p:cNvPr>
          <p:cNvSpPr>
            <a:spLocks noChangeArrowheads="1"/>
          </p:cNvSpPr>
          <p:nvPr/>
        </p:nvSpPr>
        <p:spPr bwMode="auto">
          <a:xfrm>
            <a:off x="304800" y="2590800"/>
            <a:ext cx="6858000" cy="2362200"/>
          </a:xfrm>
          <a:prstGeom prst="flowChartAlternateProcess">
            <a:avLst/>
          </a:prstGeom>
          <a:solidFill>
            <a:schemeClr val="hlink"/>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716" name="Text Box 4">
            <a:extLst>
              <a:ext uri="{FF2B5EF4-FFF2-40B4-BE49-F238E27FC236}">
                <a16:creationId xmlns:a16="http://schemas.microsoft.com/office/drawing/2014/main" id="{1BD14AA6-A0BB-4D2C-9F33-3EAD40142E08}"/>
              </a:ext>
            </a:extLst>
          </p:cNvPr>
          <p:cNvSpPr txBox="1">
            <a:spLocks noChangeArrowheads="1"/>
          </p:cNvSpPr>
          <p:nvPr/>
        </p:nvSpPr>
        <p:spPr bwMode="auto">
          <a:xfrm>
            <a:off x="381000" y="2667000"/>
            <a:ext cx="731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p>
        </p:txBody>
      </p:sp>
      <p:sp>
        <p:nvSpPr>
          <p:cNvPr id="755717" name="Text Box 5">
            <a:extLst>
              <a:ext uri="{FF2B5EF4-FFF2-40B4-BE49-F238E27FC236}">
                <a16:creationId xmlns:a16="http://schemas.microsoft.com/office/drawing/2014/main" id="{38AA2C97-7453-4A08-A6D1-23FB6A4FCEAC}"/>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55718" name="Text Box 6">
            <a:extLst>
              <a:ext uri="{FF2B5EF4-FFF2-40B4-BE49-F238E27FC236}">
                <a16:creationId xmlns:a16="http://schemas.microsoft.com/office/drawing/2014/main" id="{F836201C-C4D8-414F-BE5B-46BF6F454170}"/>
              </a:ext>
            </a:extLst>
          </p:cNvPr>
          <p:cNvSpPr txBox="1">
            <a:spLocks noChangeArrowheads="1"/>
          </p:cNvSpPr>
          <p:nvPr/>
        </p:nvSpPr>
        <p:spPr bwMode="auto">
          <a:xfrm>
            <a:off x="5410200" y="1905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حافظة كوتاه مدت </a:t>
            </a:r>
            <a:endParaRPr lang="en-US" altLang="en-US"/>
          </a:p>
        </p:txBody>
      </p:sp>
      <p:sp>
        <p:nvSpPr>
          <p:cNvPr id="755719" name="Text Box 7">
            <a:extLst>
              <a:ext uri="{FF2B5EF4-FFF2-40B4-BE49-F238E27FC236}">
                <a16:creationId xmlns:a16="http://schemas.microsoft.com/office/drawing/2014/main" id="{3648E2E5-7644-4293-930E-0C7E26D97D48}"/>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55720" name="Text Box 8">
            <a:extLst>
              <a:ext uri="{FF2B5EF4-FFF2-40B4-BE49-F238E27FC236}">
                <a16:creationId xmlns:a16="http://schemas.microsoft.com/office/drawing/2014/main" id="{1ECE806D-36F9-4B38-8B50-3698C4399CBE}"/>
              </a:ext>
            </a:extLst>
          </p:cNvPr>
          <p:cNvSpPr txBox="1">
            <a:spLocks noChangeArrowheads="1"/>
          </p:cNvSpPr>
          <p:nvPr/>
        </p:nvSpPr>
        <p:spPr bwMode="auto">
          <a:xfrm>
            <a:off x="457200" y="2667000"/>
            <a:ext cx="6477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حافظه كوتاه‏مدت يا حافظه فعال نخستين دستگاه از دو دستگاه عمده براى اندوختن آگاهيها و</a:t>
            </a:r>
            <a:r>
              <a:rPr lang="en-US" altLang="en-US"/>
              <a:t> </a:t>
            </a:r>
            <a:r>
              <a:rPr lang="ar-SA" altLang="en-US"/>
              <a:t>اطلاعات است كه به اعتقاد ميلر فقط </a:t>
            </a:r>
            <a:r>
              <a:rPr lang="fa-IR" altLang="en-US"/>
              <a:t>2 </a:t>
            </a:r>
            <a:r>
              <a:rPr lang="en-US" altLang="en-US">
                <a:cs typeface="Times New Roman" panose="02020603050405020304" pitchFamily="18" charset="0"/>
              </a:rPr>
              <a:t>+</a:t>
            </a:r>
            <a:r>
              <a:rPr lang="fa-IR" altLang="en-US"/>
              <a:t>  7 </a:t>
            </a:r>
            <a:r>
              <a:rPr lang="en-US" altLang="en-US"/>
              <a:t> </a:t>
            </a:r>
            <a:r>
              <a:rPr lang="ar-SA" altLang="en-US"/>
              <a:t>واحد از اطلاعات را مى‏تواند حفظ كند.</a:t>
            </a:r>
            <a:endParaRPr lang="en-US" altLang="en-US"/>
          </a:p>
        </p:txBody>
      </p:sp>
      <p:sp>
        <p:nvSpPr>
          <p:cNvPr id="755721" name="Line 9">
            <a:extLst>
              <a:ext uri="{FF2B5EF4-FFF2-40B4-BE49-F238E27FC236}">
                <a16:creationId xmlns:a16="http://schemas.microsoft.com/office/drawing/2014/main" id="{BF9D4FE6-9E16-4172-BB3E-6C64447B2291}"/>
              </a:ext>
            </a:extLst>
          </p:cNvPr>
          <p:cNvSpPr>
            <a:spLocks noChangeShapeType="1"/>
          </p:cNvSpPr>
          <p:nvPr/>
        </p:nvSpPr>
        <p:spPr bwMode="auto">
          <a:xfrm>
            <a:off x="4724400" y="4267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Text Box 2">
            <a:extLst>
              <a:ext uri="{FF2B5EF4-FFF2-40B4-BE49-F238E27FC236}">
                <a16:creationId xmlns:a16="http://schemas.microsoft.com/office/drawing/2014/main" id="{3BAA0002-63FD-43F4-BFCC-4A1E0D3189A7}"/>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57763" name="AutoShape 3">
            <a:extLst>
              <a:ext uri="{FF2B5EF4-FFF2-40B4-BE49-F238E27FC236}">
                <a16:creationId xmlns:a16="http://schemas.microsoft.com/office/drawing/2014/main" id="{96787E1D-08FA-48E2-9C30-2DA6A2178DA6}"/>
              </a:ext>
            </a:extLst>
          </p:cNvPr>
          <p:cNvSpPr>
            <a:spLocks noChangeArrowheads="1"/>
          </p:cNvSpPr>
          <p:nvPr/>
        </p:nvSpPr>
        <p:spPr bwMode="auto">
          <a:xfrm>
            <a:off x="304800" y="2590800"/>
            <a:ext cx="5867400" cy="3505200"/>
          </a:xfrm>
          <a:prstGeom prst="flowChartAlternateProcess">
            <a:avLst/>
          </a:prstGeom>
          <a:solidFill>
            <a:srgbClr val="800000"/>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765" name="Text Box 5">
            <a:extLst>
              <a:ext uri="{FF2B5EF4-FFF2-40B4-BE49-F238E27FC236}">
                <a16:creationId xmlns:a16="http://schemas.microsoft.com/office/drawing/2014/main" id="{E96C50E0-FB10-4CC1-8FAA-C4055A83983E}"/>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57766" name="Text Box 6">
            <a:extLst>
              <a:ext uri="{FF2B5EF4-FFF2-40B4-BE49-F238E27FC236}">
                <a16:creationId xmlns:a16="http://schemas.microsoft.com/office/drawing/2014/main" id="{0C2A3998-B283-486F-99A9-2043FD264545}"/>
              </a:ext>
            </a:extLst>
          </p:cNvPr>
          <p:cNvSpPr txBox="1">
            <a:spLocks noChangeArrowheads="1"/>
          </p:cNvSpPr>
          <p:nvPr/>
        </p:nvSpPr>
        <p:spPr bwMode="auto">
          <a:xfrm>
            <a:off x="6858000" y="1905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تقطيع </a:t>
            </a:r>
            <a:endParaRPr lang="en-US" altLang="en-US"/>
          </a:p>
        </p:txBody>
      </p:sp>
      <p:sp>
        <p:nvSpPr>
          <p:cNvPr id="757767" name="Text Box 7">
            <a:extLst>
              <a:ext uri="{FF2B5EF4-FFF2-40B4-BE49-F238E27FC236}">
                <a16:creationId xmlns:a16="http://schemas.microsoft.com/office/drawing/2014/main" id="{03C5A2D1-968E-4DD8-AD2B-F7E4E3450F1A}"/>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57768" name="Text Box 8">
            <a:extLst>
              <a:ext uri="{FF2B5EF4-FFF2-40B4-BE49-F238E27FC236}">
                <a16:creationId xmlns:a16="http://schemas.microsoft.com/office/drawing/2014/main" id="{DB6C2F55-9C50-4A91-8F61-DBDF26E28B5B}"/>
              </a:ext>
            </a:extLst>
          </p:cNvPr>
          <p:cNvSpPr txBox="1">
            <a:spLocks noChangeArrowheads="1"/>
          </p:cNvSpPr>
          <p:nvPr/>
        </p:nvSpPr>
        <p:spPr bwMode="auto">
          <a:xfrm>
            <a:off x="457200" y="2667000"/>
            <a:ext cx="5486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يكى ديگر از شيوه‏هاى ضبط اطلاعات در حافظه كوتاه‏مدت تقطيع يا گروه‏بندى يك واحد</a:t>
            </a:r>
            <a:r>
              <a:rPr lang="en-US" altLang="en-US"/>
              <a:t> </a:t>
            </a:r>
            <a:r>
              <a:rPr lang="ar-SA" altLang="en-US"/>
              <a:t>بزرگ در واحدهاى كوچكتر است. ما نمى‏توانيم حروف گ،ف،ت،ا،ر،ن،ى،ك،ك،ر،د،ا،ر،ن،ى و ك، را به خاطر بسپاريم چون تعدادشان بيش از 7 است و حافظه كوتاه‏مدت نمى‏تواند </a:t>
            </a:r>
            <a:r>
              <a:rPr lang="fa-IR" altLang="en-US"/>
              <a:t>آنها را نگه دارد.</a:t>
            </a:r>
            <a:endParaRPr lang="en-US" altLang="en-US"/>
          </a:p>
        </p:txBody>
      </p:sp>
    </p:spTree>
  </p:cSld>
  <p:clrMapOvr>
    <a:masterClrMapping/>
  </p:clrMapOvr>
  <p:transition spd="slow"/>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Text Box 2">
            <a:extLst>
              <a:ext uri="{FF2B5EF4-FFF2-40B4-BE49-F238E27FC236}">
                <a16:creationId xmlns:a16="http://schemas.microsoft.com/office/drawing/2014/main" id="{6C273227-861A-4446-98D3-633BA80F0DB6}"/>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59811" name="AutoShape 3">
            <a:extLst>
              <a:ext uri="{FF2B5EF4-FFF2-40B4-BE49-F238E27FC236}">
                <a16:creationId xmlns:a16="http://schemas.microsoft.com/office/drawing/2014/main" id="{718C2E8B-E72B-4AB7-B709-153127A5282B}"/>
              </a:ext>
            </a:extLst>
          </p:cNvPr>
          <p:cNvSpPr>
            <a:spLocks noChangeArrowheads="1"/>
          </p:cNvSpPr>
          <p:nvPr/>
        </p:nvSpPr>
        <p:spPr bwMode="auto">
          <a:xfrm>
            <a:off x="304800" y="2590800"/>
            <a:ext cx="7315200" cy="2971800"/>
          </a:xfrm>
          <a:prstGeom prst="flowChartAlternateProcess">
            <a:avLst/>
          </a:prstGeom>
          <a:gradFill rotWithShape="1">
            <a:gsLst>
              <a:gs pos="0">
                <a:srgbClr val="CC3399"/>
              </a:gs>
              <a:gs pos="100000">
                <a:srgbClr val="CC3399">
                  <a:gamma/>
                  <a:shade val="46275"/>
                  <a:invGamma/>
                </a:srgbClr>
              </a:gs>
            </a:gsLst>
            <a:path path="rect">
              <a:fillToRect r="100000" b="10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2" name="Text Box 4">
            <a:extLst>
              <a:ext uri="{FF2B5EF4-FFF2-40B4-BE49-F238E27FC236}">
                <a16:creationId xmlns:a16="http://schemas.microsoft.com/office/drawing/2014/main" id="{CF0A2CD1-DC54-4D69-AD1A-0AAF6C759231}"/>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59813" name="Text Box 5">
            <a:extLst>
              <a:ext uri="{FF2B5EF4-FFF2-40B4-BE49-F238E27FC236}">
                <a16:creationId xmlns:a16="http://schemas.microsoft.com/office/drawing/2014/main" id="{248D4A07-BBF5-49E2-ADA1-342D98068DFC}"/>
              </a:ext>
            </a:extLst>
          </p:cNvPr>
          <p:cNvSpPr txBox="1">
            <a:spLocks noChangeArrowheads="1"/>
          </p:cNvSpPr>
          <p:nvPr/>
        </p:nvSpPr>
        <p:spPr bwMode="auto">
          <a:xfrm>
            <a:off x="4648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حافظة دراز مدت  </a:t>
            </a:r>
            <a:endParaRPr lang="en-US" altLang="en-US"/>
          </a:p>
        </p:txBody>
      </p:sp>
      <p:sp>
        <p:nvSpPr>
          <p:cNvPr id="759814" name="Text Box 6">
            <a:extLst>
              <a:ext uri="{FF2B5EF4-FFF2-40B4-BE49-F238E27FC236}">
                <a16:creationId xmlns:a16="http://schemas.microsoft.com/office/drawing/2014/main" id="{F1247B1B-B185-424D-81C8-05A9FA1E9194}"/>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59815" name="Text Box 7">
            <a:extLst>
              <a:ext uri="{FF2B5EF4-FFF2-40B4-BE49-F238E27FC236}">
                <a16:creationId xmlns:a16="http://schemas.microsoft.com/office/drawing/2014/main" id="{4713DBAF-FE65-4399-ACE0-CB4CD2324873}"/>
              </a:ext>
            </a:extLst>
          </p:cNvPr>
          <p:cNvSpPr txBox="1">
            <a:spLocks noChangeArrowheads="1"/>
          </p:cNvSpPr>
          <p:nvPr/>
        </p:nvSpPr>
        <p:spPr bwMode="auto">
          <a:xfrm>
            <a:off x="457200" y="2667000"/>
            <a:ext cx="6858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اطلاعاتى كه از حافظه كوتاه‏مدت وارد حافظه بلندمدت مى‏شوند از راه تكرار و توجه استحكام مى‏يابند و مدتها در ذهن باقى مى‏مانند. حافظه حسى، حافظه كوتاه‏مدت و بلندمدت غالباً با هم تركيب مى‏شوند و بر روى هم دستگاه پردازش آگاهى را از نظر يادآورى فراهم مى‏آورند.</a:t>
            </a:r>
            <a:r>
              <a:rPr lang="en-US" altLang="en-US"/>
              <a:t> </a:t>
            </a:r>
          </a:p>
        </p:txBody>
      </p:sp>
    </p:spTree>
  </p:cSld>
  <p:clrMapOvr>
    <a:masterClrMapping/>
  </p:clrMapOvr>
  <p:transition spd="slow"/>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Text Box 2">
            <a:extLst>
              <a:ext uri="{FF2B5EF4-FFF2-40B4-BE49-F238E27FC236}">
                <a16:creationId xmlns:a16="http://schemas.microsoft.com/office/drawing/2014/main" id="{301627E9-03FE-4A49-9839-9285FC818FBF}"/>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61859" name="AutoShape 3">
            <a:extLst>
              <a:ext uri="{FF2B5EF4-FFF2-40B4-BE49-F238E27FC236}">
                <a16:creationId xmlns:a16="http://schemas.microsoft.com/office/drawing/2014/main" id="{9FB1AC95-0285-4C3B-ACFF-052095824725}"/>
              </a:ext>
            </a:extLst>
          </p:cNvPr>
          <p:cNvSpPr>
            <a:spLocks noChangeArrowheads="1"/>
          </p:cNvSpPr>
          <p:nvPr/>
        </p:nvSpPr>
        <p:spPr bwMode="auto">
          <a:xfrm>
            <a:off x="304800" y="2590800"/>
            <a:ext cx="7315200" cy="2971800"/>
          </a:xfrm>
          <a:prstGeom prst="flowChartAlternateProcess">
            <a:avLst/>
          </a:prstGeom>
          <a:gradFill rotWithShape="1">
            <a:gsLst>
              <a:gs pos="0">
                <a:srgbClr val="00CC00"/>
              </a:gs>
              <a:gs pos="100000">
                <a:srgbClr val="00CC00">
                  <a:gamma/>
                  <a:shade val="46275"/>
                  <a:invGamma/>
                </a:srgbClr>
              </a:gs>
            </a:gsLst>
            <a:path path="rect">
              <a:fillToRect t="100000" r="10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1860" name="Text Box 4">
            <a:extLst>
              <a:ext uri="{FF2B5EF4-FFF2-40B4-BE49-F238E27FC236}">
                <a16:creationId xmlns:a16="http://schemas.microsoft.com/office/drawing/2014/main" id="{F71CF806-F611-45C9-9A48-7DB24ECCD4F7}"/>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61861" name="Text Box 5">
            <a:extLst>
              <a:ext uri="{FF2B5EF4-FFF2-40B4-BE49-F238E27FC236}">
                <a16:creationId xmlns:a16="http://schemas.microsoft.com/office/drawing/2014/main" id="{D8D4DC60-1EC0-484F-B16A-7BBD4CA91450}"/>
              </a:ext>
            </a:extLst>
          </p:cNvPr>
          <p:cNvSpPr txBox="1">
            <a:spLocks noChangeArrowheads="1"/>
          </p:cNvSpPr>
          <p:nvPr/>
        </p:nvSpPr>
        <p:spPr bwMode="auto">
          <a:xfrm>
            <a:off x="4648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رمز گرداني </a:t>
            </a:r>
            <a:endParaRPr lang="en-US" altLang="en-US"/>
          </a:p>
        </p:txBody>
      </p:sp>
      <p:sp>
        <p:nvSpPr>
          <p:cNvPr id="761862" name="Text Box 6">
            <a:extLst>
              <a:ext uri="{FF2B5EF4-FFF2-40B4-BE49-F238E27FC236}">
                <a16:creationId xmlns:a16="http://schemas.microsoft.com/office/drawing/2014/main" id="{BAB83088-DA0D-43A0-80C7-AF6FDFFB83DB}"/>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61863" name="Text Box 7">
            <a:extLst>
              <a:ext uri="{FF2B5EF4-FFF2-40B4-BE49-F238E27FC236}">
                <a16:creationId xmlns:a16="http://schemas.microsoft.com/office/drawing/2014/main" id="{2CEA5A0B-161A-49BF-8A01-5108D020BD46}"/>
              </a:ext>
            </a:extLst>
          </p:cNvPr>
          <p:cNvSpPr txBox="1">
            <a:spLocks noChangeArrowheads="1"/>
          </p:cNvSpPr>
          <p:nvPr/>
        </p:nvSpPr>
        <p:spPr bwMode="auto">
          <a:xfrm>
            <a:off x="457200" y="2667000"/>
            <a:ext cx="6858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رمزگردانى فرايندى است كه آگاهيها يا اطلاعات جديد دريافتى را پردازش مى‏كند و به صورت قابل انتقال در حافظه درازمدت اندوخته مى‏سازد. </a:t>
            </a:r>
          </a:p>
          <a:p>
            <a:pPr algn="just" rtl="1">
              <a:lnSpc>
                <a:spcPct val="150000"/>
              </a:lnSpc>
            </a:pPr>
            <a:r>
              <a:rPr lang="ar-SA" altLang="en-US"/>
              <a:t>عوامل مهمى كه در رمزگردانى مؤثرند عبارت‏اند از سازماندهى، شرح و بسط و بهره جستن از طرحواره</a:t>
            </a:r>
            <a:r>
              <a:rPr lang="en-US" altLang="en-US"/>
              <a:t>.</a:t>
            </a:r>
          </a:p>
        </p:txBody>
      </p:sp>
    </p:spTree>
  </p:cSld>
  <p:clrMapOvr>
    <a:masterClrMapping/>
  </p:clrMapOvr>
  <p:transition spd="slow"/>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Text Box 2">
            <a:extLst>
              <a:ext uri="{FF2B5EF4-FFF2-40B4-BE49-F238E27FC236}">
                <a16:creationId xmlns:a16="http://schemas.microsoft.com/office/drawing/2014/main" id="{85016ED4-09E6-48AA-ACC4-9A0F3092D1C3}"/>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63907" name="AutoShape 3">
            <a:extLst>
              <a:ext uri="{FF2B5EF4-FFF2-40B4-BE49-F238E27FC236}">
                <a16:creationId xmlns:a16="http://schemas.microsoft.com/office/drawing/2014/main" id="{6CB49E59-B987-4015-B0F9-D527EDECD494}"/>
              </a:ext>
            </a:extLst>
          </p:cNvPr>
          <p:cNvSpPr>
            <a:spLocks noChangeArrowheads="1"/>
          </p:cNvSpPr>
          <p:nvPr/>
        </p:nvSpPr>
        <p:spPr bwMode="auto">
          <a:xfrm>
            <a:off x="304800" y="2590800"/>
            <a:ext cx="7315200" cy="2590800"/>
          </a:xfrm>
          <a:prstGeom prst="flowChartAlternateProcess">
            <a:avLst/>
          </a:prstGeom>
          <a:gradFill rotWithShape="1">
            <a:gsLst>
              <a:gs pos="0">
                <a:srgbClr val="0066FF"/>
              </a:gs>
              <a:gs pos="100000">
                <a:srgbClr val="0066FF">
                  <a:gamma/>
                  <a:shade val="46275"/>
                  <a:invGamma/>
                </a:srgbClr>
              </a:gs>
            </a:gsLst>
            <a:path path="rect">
              <a:fillToRect r="100000" b="10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3908" name="Text Box 4">
            <a:extLst>
              <a:ext uri="{FF2B5EF4-FFF2-40B4-BE49-F238E27FC236}">
                <a16:creationId xmlns:a16="http://schemas.microsoft.com/office/drawing/2014/main" id="{3EB6AEC1-1F3A-4CF6-8410-391428E891B3}"/>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63909" name="Text Box 5">
            <a:extLst>
              <a:ext uri="{FF2B5EF4-FFF2-40B4-BE49-F238E27FC236}">
                <a16:creationId xmlns:a16="http://schemas.microsoft.com/office/drawing/2014/main" id="{864833BA-FEE0-49E0-8FCD-E7C819BE35C6}"/>
              </a:ext>
            </a:extLst>
          </p:cNvPr>
          <p:cNvSpPr txBox="1">
            <a:spLocks noChangeArrowheads="1"/>
          </p:cNvSpPr>
          <p:nvPr/>
        </p:nvSpPr>
        <p:spPr bwMode="auto">
          <a:xfrm>
            <a:off x="4648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سازماندهي </a:t>
            </a:r>
            <a:endParaRPr lang="en-US" altLang="en-US"/>
          </a:p>
        </p:txBody>
      </p:sp>
      <p:sp>
        <p:nvSpPr>
          <p:cNvPr id="763910" name="Text Box 6">
            <a:extLst>
              <a:ext uri="{FF2B5EF4-FFF2-40B4-BE49-F238E27FC236}">
                <a16:creationId xmlns:a16="http://schemas.microsoft.com/office/drawing/2014/main" id="{79F12203-CF6A-44B6-891D-F1FFC81707FF}"/>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63911" name="Text Box 7">
            <a:extLst>
              <a:ext uri="{FF2B5EF4-FFF2-40B4-BE49-F238E27FC236}">
                <a16:creationId xmlns:a16="http://schemas.microsoft.com/office/drawing/2014/main" id="{0A4D5E27-F265-4D8C-B6ED-54C04A30A878}"/>
              </a:ext>
            </a:extLst>
          </p:cNvPr>
          <p:cNvSpPr txBox="1">
            <a:spLocks noChangeArrowheads="1"/>
          </p:cNvSpPr>
          <p:nvPr/>
        </p:nvSpPr>
        <p:spPr bwMode="auto">
          <a:xfrm>
            <a:off x="457200" y="2667000"/>
            <a:ext cx="6858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بنا</a:t>
            </a:r>
            <a:r>
              <a:rPr lang="fa-IR" altLang="en-US"/>
              <a:t> </a:t>
            </a:r>
            <a:r>
              <a:rPr lang="ar-SA" altLang="en-US"/>
              <a:t>به نظريه يادگيرى گشتالت مطالبى كه داراى سازمان منظم و سنجيده‏اند آسانتر آموخته و به يادآورده مى‏شوند. اما به عقيده ميلر يادگيرى زمانى پيشرفت مى‏كند كه اجزاى تشكيل دهنده آن به صورت بخشهاى سازمان يافته طبقه‏بندى شوند.</a:t>
            </a:r>
            <a:r>
              <a:rPr lang="en-US" altLang="en-US"/>
              <a:t> </a:t>
            </a:r>
          </a:p>
        </p:txBody>
      </p:sp>
    </p:spTree>
  </p:cSld>
  <p:clrMapOvr>
    <a:masterClrMapping/>
  </p:clrMapOvr>
  <p:transition spd="slow"/>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Text Box 2">
            <a:extLst>
              <a:ext uri="{FF2B5EF4-FFF2-40B4-BE49-F238E27FC236}">
                <a16:creationId xmlns:a16="http://schemas.microsoft.com/office/drawing/2014/main" id="{6BBA3F8F-B827-4C82-BA62-2F624995F0F4}"/>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65955" name="AutoShape 3">
            <a:extLst>
              <a:ext uri="{FF2B5EF4-FFF2-40B4-BE49-F238E27FC236}">
                <a16:creationId xmlns:a16="http://schemas.microsoft.com/office/drawing/2014/main" id="{63B3C2AA-C586-448A-9BFD-70A1128439CD}"/>
              </a:ext>
            </a:extLst>
          </p:cNvPr>
          <p:cNvSpPr>
            <a:spLocks noChangeArrowheads="1"/>
          </p:cNvSpPr>
          <p:nvPr/>
        </p:nvSpPr>
        <p:spPr bwMode="auto">
          <a:xfrm>
            <a:off x="304800" y="2590800"/>
            <a:ext cx="7315200" cy="1828800"/>
          </a:xfrm>
          <a:prstGeom prst="flowChartAlternateProcess">
            <a:avLst/>
          </a:prstGeom>
          <a:gradFill rotWithShape="1">
            <a:gsLst>
              <a:gs pos="0">
                <a:srgbClr val="0066FF"/>
              </a:gs>
              <a:gs pos="100000">
                <a:srgbClr val="0066FF">
                  <a:gamma/>
                  <a:shade val="46275"/>
                  <a:invGamma/>
                </a:srgbClr>
              </a:gs>
            </a:gsLst>
            <a:path path="rect">
              <a:fillToRect r="100000" b="10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5956" name="Text Box 4">
            <a:extLst>
              <a:ext uri="{FF2B5EF4-FFF2-40B4-BE49-F238E27FC236}">
                <a16:creationId xmlns:a16="http://schemas.microsoft.com/office/drawing/2014/main" id="{522F9B4B-307A-4DEC-8BD7-29CA044F07A8}"/>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65957" name="Text Box 5">
            <a:extLst>
              <a:ext uri="{FF2B5EF4-FFF2-40B4-BE49-F238E27FC236}">
                <a16:creationId xmlns:a16="http://schemas.microsoft.com/office/drawing/2014/main" id="{4686250D-932C-49B5-9C56-69D10F121388}"/>
              </a:ext>
            </a:extLst>
          </p:cNvPr>
          <p:cNvSpPr txBox="1">
            <a:spLocks noChangeArrowheads="1"/>
          </p:cNvSpPr>
          <p:nvPr/>
        </p:nvSpPr>
        <p:spPr bwMode="auto">
          <a:xfrm>
            <a:off x="4648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سازماندهي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765958" name="Text Box 6">
            <a:extLst>
              <a:ext uri="{FF2B5EF4-FFF2-40B4-BE49-F238E27FC236}">
                <a16:creationId xmlns:a16="http://schemas.microsoft.com/office/drawing/2014/main" id="{6493E7FD-8288-4D71-AA8C-5D17AB733AD4}"/>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65959" name="Text Box 7">
            <a:extLst>
              <a:ext uri="{FF2B5EF4-FFF2-40B4-BE49-F238E27FC236}">
                <a16:creationId xmlns:a16="http://schemas.microsoft.com/office/drawing/2014/main" id="{D04DDE2A-8A70-4A2E-B903-D67550848FEF}"/>
              </a:ext>
            </a:extLst>
          </p:cNvPr>
          <p:cNvSpPr txBox="1">
            <a:spLocks noChangeArrowheads="1"/>
          </p:cNvSpPr>
          <p:nvPr/>
        </p:nvSpPr>
        <p:spPr bwMode="auto">
          <a:xfrm>
            <a:off x="457200" y="2667000"/>
            <a:ext cx="6858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راه ديگر براى سازماندهى اطلاعات كاربرد نظام يادسپارى است كه به يادگيرنده در</a:t>
            </a:r>
            <a:r>
              <a:rPr lang="en-US" altLang="en-US"/>
              <a:t> </a:t>
            </a:r>
            <a:r>
              <a:rPr lang="ar-SA" altLang="en-US"/>
              <a:t>حفظ مطالب و به يادآوردن آنها يارى مى‏دهد. </a:t>
            </a:r>
            <a:endParaRPr lang="en-US" alt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5D16E17A-E7C4-4355-A903-B250DB29C29C}"/>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cs typeface="Zar" pitchFamily="2" charset="0"/>
              </a:rPr>
              <a:t>شكوفايى طبيعى‏</a:t>
            </a:r>
            <a:r>
              <a:rPr lang="en-US" altLang="en-US" sz="2400" b="1">
                <a:effectLst/>
                <a:cs typeface="Zar" pitchFamily="2" charset="0"/>
              </a:rPr>
              <a:t>	</a:t>
            </a:r>
          </a:p>
          <a:p>
            <a:pPr algn="just" rtl="1">
              <a:lnSpc>
                <a:spcPct val="150000"/>
              </a:lnSpc>
            </a:pPr>
            <a:r>
              <a:rPr lang="ar-SA" altLang="en-US" sz="2400" b="1">
                <a:effectLst/>
                <a:cs typeface="Zar" pitchFamily="2" charset="0"/>
              </a:rPr>
              <a:t>يكى ديگر از نظريه‏هاى يادگيرى قبل از قرن بيستم نظريه شكوفايى طبيعى است بنيان‏گذار اين</a:t>
            </a:r>
            <a:r>
              <a:rPr lang="en-US" altLang="en-US" sz="2400" b="1">
                <a:effectLst/>
                <a:cs typeface="Zar" pitchFamily="2" charset="0"/>
              </a:rPr>
              <a:t> </a:t>
            </a:r>
            <a:r>
              <a:rPr lang="ar-SA" altLang="en-US" sz="2400" b="1">
                <a:effectLst/>
                <a:cs typeface="Zar" pitchFamily="2" charset="0"/>
              </a:rPr>
              <a:t>نظريه ژان ژاك روسو (1778-1712) فيلسوف و نويسنده معروف فرانسوى است. به اعتقاد</a:t>
            </a:r>
            <a:r>
              <a:rPr lang="en-US" altLang="en-US" sz="2400" b="1">
                <a:effectLst/>
                <a:cs typeface="Zar" pitchFamily="2" charset="0"/>
              </a:rPr>
              <a:t> </a:t>
            </a:r>
            <a:r>
              <a:rPr lang="ar-SA" altLang="en-US" sz="2400" b="1">
                <a:effectLst/>
                <a:cs typeface="Zar" pitchFamily="2" charset="0"/>
              </a:rPr>
              <a:t>روسو هرچه ساخته و پرداخته طبيعت است خوب و در جهت خير و صلاح حركت مى‏كند و قانون طبيعت بهترين قانونهاست</a:t>
            </a:r>
            <a:r>
              <a:rPr lang="en-US" altLang="en-US" sz="2400" b="1">
                <a:effectLst/>
                <a:cs typeface="Zar" pitchFamily="2" charset="0"/>
              </a:rPr>
              <a:t>. </a:t>
            </a:r>
          </a:p>
        </p:txBody>
      </p:sp>
      <p:sp>
        <p:nvSpPr>
          <p:cNvPr id="113667" name="Text Box 3">
            <a:extLst>
              <a:ext uri="{FF2B5EF4-FFF2-40B4-BE49-F238E27FC236}">
                <a16:creationId xmlns:a16="http://schemas.microsoft.com/office/drawing/2014/main" id="{817F3B66-C378-45B4-9CB6-D00321006DEB}"/>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ext Box 2">
            <a:extLst>
              <a:ext uri="{FF2B5EF4-FFF2-40B4-BE49-F238E27FC236}">
                <a16:creationId xmlns:a16="http://schemas.microsoft.com/office/drawing/2014/main" id="{3D82B278-047E-46A8-8CDD-A4176CF8B302}"/>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68003" name="AutoShape 3">
            <a:extLst>
              <a:ext uri="{FF2B5EF4-FFF2-40B4-BE49-F238E27FC236}">
                <a16:creationId xmlns:a16="http://schemas.microsoft.com/office/drawing/2014/main" id="{59E0BF2E-A7A3-4A7C-913A-82D601CBE541}"/>
              </a:ext>
            </a:extLst>
          </p:cNvPr>
          <p:cNvSpPr>
            <a:spLocks noChangeArrowheads="1"/>
          </p:cNvSpPr>
          <p:nvPr/>
        </p:nvSpPr>
        <p:spPr bwMode="auto">
          <a:xfrm>
            <a:off x="228600" y="2590800"/>
            <a:ext cx="7696200" cy="2438400"/>
          </a:xfrm>
          <a:prstGeom prst="flowChartAlternateProcess">
            <a:avLst/>
          </a:prstGeom>
          <a:gradFill rotWithShape="1">
            <a:gsLst>
              <a:gs pos="0">
                <a:srgbClr val="0066FF"/>
              </a:gs>
              <a:gs pos="100000">
                <a:srgbClr val="0066FF">
                  <a:gamma/>
                  <a:shade val="46275"/>
                  <a:invGamma/>
                </a:srgbClr>
              </a:gs>
            </a:gsLst>
            <a:path path="rect">
              <a:fillToRect r="100000" b="100000"/>
            </a:path>
          </a:gra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04" name="Text Box 4">
            <a:extLst>
              <a:ext uri="{FF2B5EF4-FFF2-40B4-BE49-F238E27FC236}">
                <a16:creationId xmlns:a16="http://schemas.microsoft.com/office/drawing/2014/main" id="{63EA469D-0D74-4E0D-96BD-93640864605E}"/>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68005" name="Text Box 5">
            <a:extLst>
              <a:ext uri="{FF2B5EF4-FFF2-40B4-BE49-F238E27FC236}">
                <a16:creationId xmlns:a16="http://schemas.microsoft.com/office/drawing/2014/main" id="{0BBE4FF3-FD57-48C9-9470-5DFEB4B76A4B}"/>
              </a:ext>
            </a:extLst>
          </p:cNvPr>
          <p:cNvSpPr txBox="1">
            <a:spLocks noChangeArrowheads="1"/>
          </p:cNvSpPr>
          <p:nvPr/>
        </p:nvSpPr>
        <p:spPr bwMode="auto">
          <a:xfrm>
            <a:off x="4648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سازماندهي </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
        <p:nvSpPr>
          <p:cNvPr id="768006" name="Text Box 6">
            <a:extLst>
              <a:ext uri="{FF2B5EF4-FFF2-40B4-BE49-F238E27FC236}">
                <a16:creationId xmlns:a16="http://schemas.microsoft.com/office/drawing/2014/main" id="{866DE72C-83D2-4A9E-9288-C49D4EEB0406}"/>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68007" name="Text Box 7">
            <a:extLst>
              <a:ext uri="{FF2B5EF4-FFF2-40B4-BE49-F238E27FC236}">
                <a16:creationId xmlns:a16="http://schemas.microsoft.com/office/drawing/2014/main" id="{A0F46746-A7BC-47F9-BC83-D99966348745}"/>
              </a:ext>
            </a:extLst>
          </p:cNvPr>
          <p:cNvSpPr txBox="1">
            <a:spLocks noChangeArrowheads="1"/>
          </p:cNvSpPr>
          <p:nvPr/>
        </p:nvSpPr>
        <p:spPr bwMode="auto">
          <a:xfrm>
            <a:off x="228600" y="2590800"/>
            <a:ext cx="7391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اين روش به دو صورت انجام مى‏گيرد. يكى برداشتن حرف اول واژه‏هايى كه بايد حفظ شوند تا يك لفظ يا واژه و اصطلاح معنادار را به وجود آورند، مانند</a:t>
            </a:r>
            <a:r>
              <a:rPr lang="en-US" altLang="en-US"/>
              <a:t> NATO </a:t>
            </a:r>
            <a:r>
              <a:rPr lang="ar-SA" altLang="en-US"/>
              <a:t>در انگليسى كه از حروف اول عنوان سازمان پيمان آتلانتيك شمالى به دست مى‏آيد</a:t>
            </a:r>
            <a:r>
              <a:rPr lang="en-US" altLang="en-US"/>
              <a:t>:    </a:t>
            </a:r>
          </a:p>
        </p:txBody>
      </p:sp>
      <p:sp>
        <p:nvSpPr>
          <p:cNvPr id="768009" name="Text Box 9">
            <a:extLst>
              <a:ext uri="{FF2B5EF4-FFF2-40B4-BE49-F238E27FC236}">
                <a16:creationId xmlns:a16="http://schemas.microsoft.com/office/drawing/2014/main" id="{A7DB4971-34E8-434D-B5F3-01D8DDCF1E4B}"/>
              </a:ext>
            </a:extLst>
          </p:cNvPr>
          <p:cNvSpPr txBox="1">
            <a:spLocks noChangeArrowheads="1"/>
          </p:cNvSpPr>
          <p:nvPr/>
        </p:nvSpPr>
        <p:spPr bwMode="auto">
          <a:xfrm>
            <a:off x="762000" y="5105400"/>
            <a:ext cx="6477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NATO = North Atlantic Treaty Organization </a:t>
            </a:r>
          </a:p>
        </p:txBody>
      </p:sp>
      <p:sp>
        <p:nvSpPr>
          <p:cNvPr id="768010" name="Text Box 10">
            <a:extLst>
              <a:ext uri="{FF2B5EF4-FFF2-40B4-BE49-F238E27FC236}">
                <a16:creationId xmlns:a16="http://schemas.microsoft.com/office/drawing/2014/main" id="{0182E1B0-BC2C-406C-9388-02A18C97A593}"/>
              </a:ext>
            </a:extLst>
          </p:cNvPr>
          <p:cNvSpPr txBox="1">
            <a:spLocks noChangeArrowheads="1"/>
          </p:cNvSpPr>
          <p:nvPr/>
        </p:nvSpPr>
        <p:spPr bwMode="auto">
          <a:xfrm>
            <a:off x="1295400" y="5867400"/>
            <a:ext cx="5791200" cy="466725"/>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a:solidFill>
                  <a:srgbClr val="800000"/>
                </a:solidFill>
              </a:rPr>
              <a:t>روش ديگر تقويت حافظه بهره گرفتن از شعر است</a:t>
            </a:r>
            <a:r>
              <a:rPr lang="en-US" altLang="en-US"/>
              <a:t> </a:t>
            </a:r>
          </a:p>
        </p:txBody>
      </p:sp>
    </p:spTree>
  </p:cSld>
  <p:clrMapOvr>
    <a:masterClrMapping/>
  </p:clrMapOvr>
  <p:transition spd="slow"/>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Text Box 2">
            <a:extLst>
              <a:ext uri="{FF2B5EF4-FFF2-40B4-BE49-F238E27FC236}">
                <a16:creationId xmlns:a16="http://schemas.microsoft.com/office/drawing/2014/main" id="{5D800D10-10A9-4A93-9B94-F72687283F46}"/>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70052" name="Text Box 4">
            <a:extLst>
              <a:ext uri="{FF2B5EF4-FFF2-40B4-BE49-F238E27FC236}">
                <a16:creationId xmlns:a16="http://schemas.microsoft.com/office/drawing/2014/main" id="{C9764E87-8E22-4965-B54D-92734517B471}"/>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70053" name="Text Box 5">
            <a:extLst>
              <a:ext uri="{FF2B5EF4-FFF2-40B4-BE49-F238E27FC236}">
                <a16:creationId xmlns:a16="http://schemas.microsoft.com/office/drawing/2014/main" id="{CBB1DB5F-41E1-4B6E-A2B4-55263AF52E04}"/>
              </a:ext>
            </a:extLst>
          </p:cNvPr>
          <p:cNvSpPr txBox="1">
            <a:spLocks noChangeArrowheads="1"/>
          </p:cNvSpPr>
          <p:nvPr/>
        </p:nvSpPr>
        <p:spPr bwMode="auto">
          <a:xfrm>
            <a:off x="4648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شرح و بسط </a:t>
            </a:r>
            <a:endParaRPr lang="en-US" altLang="en-US"/>
          </a:p>
        </p:txBody>
      </p:sp>
      <p:sp>
        <p:nvSpPr>
          <p:cNvPr id="770054" name="Text Box 6">
            <a:extLst>
              <a:ext uri="{FF2B5EF4-FFF2-40B4-BE49-F238E27FC236}">
                <a16:creationId xmlns:a16="http://schemas.microsoft.com/office/drawing/2014/main" id="{7524CDCC-95D0-4F85-8E9E-3B01B7277B83}"/>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70056" name="AutoShape 8">
            <a:extLst>
              <a:ext uri="{FF2B5EF4-FFF2-40B4-BE49-F238E27FC236}">
                <a16:creationId xmlns:a16="http://schemas.microsoft.com/office/drawing/2014/main" id="{C58C372F-DD14-413C-B696-7B4CDA11AC17}"/>
              </a:ext>
            </a:extLst>
          </p:cNvPr>
          <p:cNvSpPr>
            <a:spLocks noChangeArrowheads="1"/>
          </p:cNvSpPr>
          <p:nvPr/>
        </p:nvSpPr>
        <p:spPr bwMode="auto">
          <a:xfrm>
            <a:off x="228600" y="2667000"/>
            <a:ext cx="7620000" cy="2743200"/>
          </a:xfrm>
          <a:prstGeom prst="flowChartPreparation">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0055" name="Text Box 7">
            <a:extLst>
              <a:ext uri="{FF2B5EF4-FFF2-40B4-BE49-F238E27FC236}">
                <a16:creationId xmlns:a16="http://schemas.microsoft.com/office/drawing/2014/main" id="{0DAEDAFE-5968-45F3-9A60-2B4DA12D12BC}"/>
              </a:ext>
            </a:extLst>
          </p:cNvPr>
          <p:cNvSpPr txBox="1">
            <a:spLocks noChangeArrowheads="1"/>
          </p:cNvSpPr>
          <p:nvPr/>
        </p:nvSpPr>
        <p:spPr bwMode="auto">
          <a:xfrm>
            <a:off x="1371600" y="2895600"/>
            <a:ext cx="5410200" cy="2292350"/>
          </a:xfrm>
          <a:prstGeom prst="rect">
            <a:avLst/>
          </a:prstGeom>
          <a:solidFill>
            <a:srgbClr val="800000"/>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تفسير يا شرح و بسط يكى ديگر از عوامل مؤثر در رمزگردانى است كه ميان آموخته‏ها و معلومات ديگر پيوند بر قرار مى‏كند و به حفظ و يادآورى آنها يارى مى‏دهد. </a:t>
            </a:r>
            <a:endParaRPr lang="en-US" altLang="en-US"/>
          </a:p>
        </p:txBody>
      </p:sp>
    </p:spTree>
  </p:cSld>
  <p:clrMapOvr>
    <a:masterClrMapping/>
  </p:clrMapOvr>
  <p:transition spd="slow"/>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Text Box 2">
            <a:extLst>
              <a:ext uri="{FF2B5EF4-FFF2-40B4-BE49-F238E27FC236}">
                <a16:creationId xmlns:a16="http://schemas.microsoft.com/office/drawing/2014/main" id="{EB71ABAF-DFA7-4BA2-A2D2-49E019A5CA00}"/>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72100" name="Text Box 4">
            <a:extLst>
              <a:ext uri="{FF2B5EF4-FFF2-40B4-BE49-F238E27FC236}">
                <a16:creationId xmlns:a16="http://schemas.microsoft.com/office/drawing/2014/main" id="{E21DB2E5-5CCA-40C5-A90A-7A6D3832F482}"/>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72101" name="Text Box 5">
            <a:extLst>
              <a:ext uri="{FF2B5EF4-FFF2-40B4-BE49-F238E27FC236}">
                <a16:creationId xmlns:a16="http://schemas.microsoft.com/office/drawing/2014/main" id="{ED267D45-F54F-4544-92B6-49E2731BB483}"/>
              </a:ext>
            </a:extLst>
          </p:cNvPr>
          <p:cNvSpPr txBox="1">
            <a:spLocks noChangeArrowheads="1"/>
          </p:cNvSpPr>
          <p:nvPr/>
        </p:nvSpPr>
        <p:spPr bwMode="auto">
          <a:xfrm>
            <a:off x="62484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طرحواره</a:t>
            </a:r>
            <a:endParaRPr lang="en-US" altLang="en-US"/>
          </a:p>
        </p:txBody>
      </p:sp>
      <p:sp>
        <p:nvSpPr>
          <p:cNvPr id="772102" name="Text Box 6">
            <a:extLst>
              <a:ext uri="{FF2B5EF4-FFF2-40B4-BE49-F238E27FC236}">
                <a16:creationId xmlns:a16="http://schemas.microsoft.com/office/drawing/2014/main" id="{AAD36D65-2CC1-497D-AD13-26728434BC7D}"/>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72105" name="AutoShape 9">
            <a:extLst>
              <a:ext uri="{FF2B5EF4-FFF2-40B4-BE49-F238E27FC236}">
                <a16:creationId xmlns:a16="http://schemas.microsoft.com/office/drawing/2014/main" id="{34503D75-FED2-41F7-AD0C-42AE058587D2}"/>
              </a:ext>
            </a:extLst>
          </p:cNvPr>
          <p:cNvSpPr>
            <a:spLocks noChangeArrowheads="1"/>
          </p:cNvSpPr>
          <p:nvPr/>
        </p:nvSpPr>
        <p:spPr bwMode="auto">
          <a:xfrm>
            <a:off x="381000" y="2590800"/>
            <a:ext cx="7162800" cy="2819400"/>
          </a:xfrm>
          <a:prstGeom prst="flowChartDocument">
            <a:avLst/>
          </a:prstGeom>
          <a:gradFill rotWithShape="1">
            <a:gsLst>
              <a:gs pos="0">
                <a:srgbClr val="00CC00"/>
              </a:gs>
              <a:gs pos="100000">
                <a:srgbClr val="00CC00">
                  <a:gamma/>
                  <a:shade val="46275"/>
                  <a:invGamma/>
                </a:srgbClr>
              </a:gs>
            </a:gsLst>
            <a:path path="rect">
              <a:fillToRect r="100000" b="100000"/>
            </a:path>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2103" name="Text Box 7">
            <a:extLst>
              <a:ext uri="{FF2B5EF4-FFF2-40B4-BE49-F238E27FC236}">
                <a16:creationId xmlns:a16="http://schemas.microsoft.com/office/drawing/2014/main" id="{FDC95044-A6A4-41AA-83F9-1E315C0928FF}"/>
              </a:ext>
            </a:extLst>
          </p:cNvPr>
          <p:cNvSpPr txBox="1">
            <a:spLocks noChangeArrowheads="1"/>
          </p:cNvSpPr>
          <p:nvPr/>
        </p:nvSpPr>
        <p:spPr bwMode="auto">
          <a:xfrm>
            <a:off x="457200" y="2667000"/>
            <a:ext cx="6858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طرحواره‏ها ساختارهايى هستند كه اطلاعات فراوانى را در يك نظام معنادار سازمان مى‏دهند و به‏طور كلى رفتارها و ديدهايى قالبى هستند كه الگوى معيارى يا زنجيره‏اى از مراحل مربوط به مفهوم، مهارت و رويداد خاصى را تعيين مى‏كنند. </a:t>
            </a:r>
            <a:endParaRPr lang="en-US" altLang="en-US"/>
          </a:p>
        </p:txBody>
      </p:sp>
    </p:spTree>
  </p:cSld>
  <p:clrMapOvr>
    <a:masterClrMapping/>
  </p:clrMapOvr>
  <p:transition spd="slow"/>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Text Box 2">
            <a:extLst>
              <a:ext uri="{FF2B5EF4-FFF2-40B4-BE49-F238E27FC236}">
                <a16:creationId xmlns:a16="http://schemas.microsoft.com/office/drawing/2014/main" id="{67969674-6897-40EF-84D8-EC4078434EB5}"/>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74147" name="Text Box 3">
            <a:extLst>
              <a:ext uri="{FF2B5EF4-FFF2-40B4-BE49-F238E27FC236}">
                <a16:creationId xmlns:a16="http://schemas.microsoft.com/office/drawing/2014/main" id="{72B111CF-C85F-4AFF-A004-D87B82AA804F}"/>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74148" name="Text Box 4">
            <a:extLst>
              <a:ext uri="{FF2B5EF4-FFF2-40B4-BE49-F238E27FC236}">
                <a16:creationId xmlns:a16="http://schemas.microsoft.com/office/drawing/2014/main" id="{7E3E92F5-C0B8-4B91-B9A7-4A936682C90A}"/>
              </a:ext>
            </a:extLst>
          </p:cNvPr>
          <p:cNvSpPr txBox="1">
            <a:spLocks noChangeArrowheads="1"/>
          </p:cNvSpPr>
          <p:nvPr/>
        </p:nvSpPr>
        <p:spPr bwMode="auto">
          <a:xfrm>
            <a:off x="62484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بازيافت</a:t>
            </a:r>
            <a:endParaRPr lang="en-US" altLang="en-US"/>
          </a:p>
        </p:txBody>
      </p:sp>
      <p:sp>
        <p:nvSpPr>
          <p:cNvPr id="774149" name="Text Box 5">
            <a:extLst>
              <a:ext uri="{FF2B5EF4-FFF2-40B4-BE49-F238E27FC236}">
                <a16:creationId xmlns:a16="http://schemas.microsoft.com/office/drawing/2014/main" id="{FCEBFD5D-3B13-4B59-8A55-BA53306DFB1C}"/>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74152" name="AutoShape 8">
            <a:extLst>
              <a:ext uri="{FF2B5EF4-FFF2-40B4-BE49-F238E27FC236}">
                <a16:creationId xmlns:a16="http://schemas.microsoft.com/office/drawing/2014/main" id="{FEA30078-437B-4FD8-8C83-37FBED1C4C63}"/>
              </a:ext>
            </a:extLst>
          </p:cNvPr>
          <p:cNvSpPr>
            <a:spLocks noChangeArrowheads="1"/>
          </p:cNvSpPr>
          <p:nvPr/>
        </p:nvSpPr>
        <p:spPr bwMode="auto">
          <a:xfrm>
            <a:off x="304800" y="2590800"/>
            <a:ext cx="7086600" cy="2971800"/>
          </a:xfrm>
          <a:prstGeom prst="foldedCorner">
            <a:avLst>
              <a:gd name="adj" fmla="val 12500"/>
            </a:avLst>
          </a:prstGeom>
          <a:gradFill rotWithShape="1">
            <a:gsLst>
              <a:gs pos="0">
                <a:srgbClr val="FF6600"/>
              </a:gs>
              <a:gs pos="100000">
                <a:srgbClr val="FF6600">
                  <a:gamma/>
                  <a:shade val="46275"/>
                  <a:invGamma/>
                </a:srgbClr>
              </a:gs>
            </a:gsLst>
            <a:path path="rect">
              <a:fillToRect r="100000" b="100000"/>
            </a:path>
          </a:gradFill>
          <a:ln w="38100">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151" name="Text Box 7">
            <a:extLst>
              <a:ext uri="{FF2B5EF4-FFF2-40B4-BE49-F238E27FC236}">
                <a16:creationId xmlns:a16="http://schemas.microsoft.com/office/drawing/2014/main" id="{BBFA50BD-F9F3-43B5-8126-E08272F4DC2B}"/>
              </a:ext>
            </a:extLst>
          </p:cNvPr>
          <p:cNvSpPr txBox="1">
            <a:spLocks noChangeArrowheads="1"/>
          </p:cNvSpPr>
          <p:nvPr/>
        </p:nvSpPr>
        <p:spPr bwMode="auto">
          <a:xfrm>
            <a:off x="381000" y="2667000"/>
            <a:ext cx="6172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دستيابى دوباره به اطلاعاتى كه در حافظه درازمدت اندوخته شده است آسان نيست. چه بسا شاگردى كه نام و نشان همه استانهاى ايران را همراه با نام مركز آنها آموخته است هميشه و در هر حال نتواند آنها را به ياد بياورد. </a:t>
            </a:r>
            <a:endParaRPr lang="en-US" altLang="en-US"/>
          </a:p>
        </p:txBody>
      </p:sp>
    </p:spTree>
  </p:cSld>
  <p:clrMapOvr>
    <a:masterClrMapping/>
  </p:clrMapOvr>
  <p:transition spd="slow"/>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Text Box 2">
            <a:extLst>
              <a:ext uri="{FF2B5EF4-FFF2-40B4-BE49-F238E27FC236}">
                <a16:creationId xmlns:a16="http://schemas.microsoft.com/office/drawing/2014/main" id="{3963C1DA-C75F-483B-A8B6-53110EF0302F}"/>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76195" name="Text Box 3">
            <a:extLst>
              <a:ext uri="{FF2B5EF4-FFF2-40B4-BE49-F238E27FC236}">
                <a16:creationId xmlns:a16="http://schemas.microsoft.com/office/drawing/2014/main" id="{C0B6B62B-E1AB-4807-8C28-8EF085F2CCF5}"/>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76196" name="Text Box 4">
            <a:extLst>
              <a:ext uri="{FF2B5EF4-FFF2-40B4-BE49-F238E27FC236}">
                <a16:creationId xmlns:a16="http://schemas.microsoft.com/office/drawing/2014/main" id="{55A5455D-B8D6-48A2-B6C8-AEE1BD711234}"/>
              </a:ext>
            </a:extLst>
          </p:cNvPr>
          <p:cNvSpPr txBox="1">
            <a:spLocks noChangeArrowheads="1"/>
          </p:cNvSpPr>
          <p:nvPr/>
        </p:nvSpPr>
        <p:spPr bwMode="auto">
          <a:xfrm>
            <a:off x="62484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فراموشي </a:t>
            </a:r>
            <a:endParaRPr lang="en-US" altLang="en-US"/>
          </a:p>
        </p:txBody>
      </p:sp>
      <p:sp>
        <p:nvSpPr>
          <p:cNvPr id="776197" name="Text Box 5">
            <a:extLst>
              <a:ext uri="{FF2B5EF4-FFF2-40B4-BE49-F238E27FC236}">
                <a16:creationId xmlns:a16="http://schemas.microsoft.com/office/drawing/2014/main" id="{5DF5A989-163F-4E55-9910-B95CDE0E885B}"/>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76202" name="AutoShape 10">
            <a:extLst>
              <a:ext uri="{FF2B5EF4-FFF2-40B4-BE49-F238E27FC236}">
                <a16:creationId xmlns:a16="http://schemas.microsoft.com/office/drawing/2014/main" id="{A2D70182-064A-46B9-BAA6-7E513B117ABC}"/>
              </a:ext>
            </a:extLst>
          </p:cNvPr>
          <p:cNvSpPr>
            <a:spLocks noChangeArrowheads="1"/>
          </p:cNvSpPr>
          <p:nvPr/>
        </p:nvSpPr>
        <p:spPr bwMode="auto">
          <a:xfrm>
            <a:off x="457200" y="2286000"/>
            <a:ext cx="7239000" cy="3352800"/>
          </a:xfrm>
          <a:prstGeom prst="cloudCallout">
            <a:avLst>
              <a:gd name="adj1" fmla="val -45329"/>
              <a:gd name="adj2" fmla="val 51375"/>
            </a:avLst>
          </a:prstGeom>
          <a:solidFill>
            <a:srgbClr val="800000"/>
          </a:solidFill>
          <a:ln w="38100">
            <a:solidFill>
              <a:srgbClr val="CC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776199" name="Text Box 7">
            <a:extLst>
              <a:ext uri="{FF2B5EF4-FFF2-40B4-BE49-F238E27FC236}">
                <a16:creationId xmlns:a16="http://schemas.microsoft.com/office/drawing/2014/main" id="{A921B9D1-7119-4A77-BD94-8B90D75F51D1}"/>
              </a:ext>
            </a:extLst>
          </p:cNvPr>
          <p:cNvSpPr txBox="1">
            <a:spLocks noChangeArrowheads="1"/>
          </p:cNvSpPr>
          <p:nvPr/>
        </p:nvSpPr>
        <p:spPr bwMode="auto">
          <a:xfrm>
            <a:off x="1143000" y="2819400"/>
            <a:ext cx="5334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فراموشى نارسايى و اختلال در يادآورى مطالب است كه معلول علتهاى مختلف است و مهمترين آنها اختلال در رمزگردانى، اندوزش يا بازيافت است</a:t>
            </a:r>
            <a:r>
              <a:rPr lang="en-US" altLang="en-US"/>
              <a:t>.</a:t>
            </a:r>
          </a:p>
        </p:txBody>
      </p:sp>
    </p:spTree>
  </p:cSld>
  <p:clrMapOvr>
    <a:masterClrMapping/>
  </p:clrMapOvr>
  <p:transition spd="slow"/>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Text Box 2">
            <a:extLst>
              <a:ext uri="{FF2B5EF4-FFF2-40B4-BE49-F238E27FC236}">
                <a16:creationId xmlns:a16="http://schemas.microsoft.com/office/drawing/2014/main" id="{719C2381-5C3E-4F03-8C26-191B3913AE9F}"/>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78243" name="Text Box 3">
            <a:extLst>
              <a:ext uri="{FF2B5EF4-FFF2-40B4-BE49-F238E27FC236}">
                <a16:creationId xmlns:a16="http://schemas.microsoft.com/office/drawing/2014/main" id="{4E139CCF-E485-4F52-B69A-BB1F4F1B948B}"/>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78244" name="Text Box 4">
            <a:extLst>
              <a:ext uri="{FF2B5EF4-FFF2-40B4-BE49-F238E27FC236}">
                <a16:creationId xmlns:a16="http://schemas.microsoft.com/office/drawing/2014/main" id="{6B9F0FDB-D6B2-4BF4-9233-5632CFA8ACD2}"/>
              </a:ext>
            </a:extLst>
          </p:cNvPr>
          <p:cNvSpPr txBox="1">
            <a:spLocks noChangeArrowheads="1"/>
          </p:cNvSpPr>
          <p:nvPr/>
        </p:nvSpPr>
        <p:spPr bwMode="auto">
          <a:xfrm>
            <a:off x="62484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رمزگرداني </a:t>
            </a:r>
            <a:endParaRPr lang="en-US" altLang="en-US"/>
          </a:p>
        </p:txBody>
      </p:sp>
      <p:sp>
        <p:nvSpPr>
          <p:cNvPr id="778245" name="Text Box 5">
            <a:extLst>
              <a:ext uri="{FF2B5EF4-FFF2-40B4-BE49-F238E27FC236}">
                <a16:creationId xmlns:a16="http://schemas.microsoft.com/office/drawing/2014/main" id="{EC2E5EE4-4367-4BAD-B841-917FA725D02B}"/>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78248" name="AutoShape 8">
            <a:extLst>
              <a:ext uri="{FF2B5EF4-FFF2-40B4-BE49-F238E27FC236}">
                <a16:creationId xmlns:a16="http://schemas.microsoft.com/office/drawing/2014/main" id="{1CB503E5-3B9F-472B-A3A0-1A5E1D62613E}"/>
              </a:ext>
            </a:extLst>
          </p:cNvPr>
          <p:cNvSpPr>
            <a:spLocks noChangeArrowheads="1"/>
          </p:cNvSpPr>
          <p:nvPr/>
        </p:nvSpPr>
        <p:spPr bwMode="auto">
          <a:xfrm>
            <a:off x="152400" y="3048000"/>
            <a:ext cx="7543800" cy="2057400"/>
          </a:xfrm>
          <a:prstGeom prst="flowChartInputOutput">
            <a:avLst/>
          </a:prstGeom>
          <a:gradFill rotWithShape="1">
            <a:gsLst>
              <a:gs pos="0">
                <a:srgbClr val="00CC00"/>
              </a:gs>
              <a:gs pos="100000">
                <a:srgbClr val="00CC00">
                  <a:gamma/>
                  <a:shade val="46275"/>
                  <a:invGamma/>
                </a:srgbClr>
              </a:gs>
            </a:gsLst>
            <a:path path="rect">
              <a:fillToRect r="100000" b="100000"/>
            </a:path>
          </a:gradFill>
          <a:ln w="76200" cmpd="tri">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47" name="Text Box 7">
            <a:extLst>
              <a:ext uri="{FF2B5EF4-FFF2-40B4-BE49-F238E27FC236}">
                <a16:creationId xmlns:a16="http://schemas.microsoft.com/office/drawing/2014/main" id="{70EF1855-159A-4187-A3BF-A88B17500360}"/>
              </a:ext>
            </a:extLst>
          </p:cNvPr>
          <p:cNvSpPr txBox="1">
            <a:spLocks noChangeArrowheads="1"/>
          </p:cNvSpPr>
          <p:nvPr/>
        </p:nvSpPr>
        <p:spPr bwMode="auto">
          <a:xfrm>
            <a:off x="1219200" y="3276600"/>
            <a:ext cx="51054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در واقع نارساييهاى يادآورى بيشتر در نتيجه آن است كه مطالب آموخته شده به‏طور شايسته به دستگاه حافظه سپرده نمى‏شوند.</a:t>
            </a:r>
            <a:r>
              <a:rPr lang="en-US" altLang="en-US"/>
              <a:t> </a:t>
            </a:r>
          </a:p>
        </p:txBody>
      </p:sp>
    </p:spTree>
  </p:cSld>
  <p:clrMapOvr>
    <a:masterClrMapping/>
  </p:clrMapOvr>
  <p:transition spd="slow"/>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Text Box 2">
            <a:extLst>
              <a:ext uri="{FF2B5EF4-FFF2-40B4-BE49-F238E27FC236}">
                <a16:creationId xmlns:a16="http://schemas.microsoft.com/office/drawing/2014/main" id="{3ACC09A1-1781-455C-BAE4-1724369EC9F5}"/>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80291" name="Text Box 3">
            <a:extLst>
              <a:ext uri="{FF2B5EF4-FFF2-40B4-BE49-F238E27FC236}">
                <a16:creationId xmlns:a16="http://schemas.microsoft.com/office/drawing/2014/main" id="{2D3FD053-EE98-4338-9D4C-859305763A45}"/>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80292" name="Text Box 4">
            <a:extLst>
              <a:ext uri="{FF2B5EF4-FFF2-40B4-BE49-F238E27FC236}">
                <a16:creationId xmlns:a16="http://schemas.microsoft.com/office/drawing/2014/main" id="{76EAA7A3-7289-4CEF-ADAD-7253CCE9968C}"/>
              </a:ext>
            </a:extLst>
          </p:cNvPr>
          <p:cNvSpPr txBox="1">
            <a:spLocks noChangeArrowheads="1"/>
          </p:cNvSpPr>
          <p:nvPr/>
        </p:nvSpPr>
        <p:spPr bwMode="auto">
          <a:xfrm>
            <a:off x="62484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اندوزش</a:t>
            </a:r>
            <a:endParaRPr lang="en-US" altLang="en-US"/>
          </a:p>
        </p:txBody>
      </p:sp>
      <p:sp>
        <p:nvSpPr>
          <p:cNvPr id="780293" name="Text Box 5">
            <a:extLst>
              <a:ext uri="{FF2B5EF4-FFF2-40B4-BE49-F238E27FC236}">
                <a16:creationId xmlns:a16="http://schemas.microsoft.com/office/drawing/2014/main" id="{7F4F040D-6E66-4118-AE74-115967B0E7AE}"/>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80294" name="AutoShape 6">
            <a:extLst>
              <a:ext uri="{FF2B5EF4-FFF2-40B4-BE49-F238E27FC236}">
                <a16:creationId xmlns:a16="http://schemas.microsoft.com/office/drawing/2014/main" id="{8990F1F4-D2DC-45BB-8D63-A9603A77EDC6}"/>
              </a:ext>
            </a:extLst>
          </p:cNvPr>
          <p:cNvSpPr>
            <a:spLocks noChangeArrowheads="1"/>
          </p:cNvSpPr>
          <p:nvPr/>
        </p:nvSpPr>
        <p:spPr bwMode="auto">
          <a:xfrm>
            <a:off x="304800" y="2590800"/>
            <a:ext cx="7315200" cy="3124200"/>
          </a:xfrm>
          <a:prstGeom prst="foldedCorner">
            <a:avLst>
              <a:gd name="adj" fmla="val 12500"/>
            </a:avLst>
          </a:prstGeom>
          <a:solidFill>
            <a:schemeClr val="folHlink"/>
          </a:solidFill>
          <a:ln w="38100">
            <a:solidFill>
              <a:srgbClr val="CC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295" name="Text Box 7">
            <a:extLst>
              <a:ext uri="{FF2B5EF4-FFF2-40B4-BE49-F238E27FC236}">
                <a16:creationId xmlns:a16="http://schemas.microsoft.com/office/drawing/2014/main" id="{37567BD1-75E1-435A-B7D0-0F9502F35617}"/>
              </a:ext>
            </a:extLst>
          </p:cNvPr>
          <p:cNvSpPr txBox="1">
            <a:spLocks noChangeArrowheads="1"/>
          </p:cNvSpPr>
          <p:nvPr/>
        </p:nvSpPr>
        <p:spPr bwMode="auto">
          <a:xfrm>
            <a:off x="381000" y="2667000"/>
            <a:ext cx="6858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بسيار اتفاق افتاده است كه حتى چيزهايى را كه خيلى خوب مى‏دانيم زود فراموش مى‏كنيم. نخستين كسى كه در اين مورد به آزمايش پرداخت ابينگهاوس پژوهشگر آلمانى بود. وى در</a:t>
            </a:r>
            <a:r>
              <a:rPr lang="en-US" altLang="en-US"/>
              <a:t> 1885 </a:t>
            </a:r>
            <a:r>
              <a:rPr lang="ar-SA" altLang="en-US"/>
              <a:t>معلوم ساخت كه بيشتر چيزهايى را كه مى‏آموزيم و به حافظه مى‏سپاريم به سرعت فراموش مى‏شوند. </a:t>
            </a:r>
            <a:endParaRPr lang="en-US" altLang="en-US"/>
          </a:p>
        </p:txBody>
      </p:sp>
    </p:spTree>
  </p:cSld>
  <p:clrMapOvr>
    <a:masterClrMapping/>
  </p:clrMapOvr>
  <p:transition spd="slow"/>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Text Box 2">
            <a:extLst>
              <a:ext uri="{FF2B5EF4-FFF2-40B4-BE49-F238E27FC236}">
                <a16:creationId xmlns:a16="http://schemas.microsoft.com/office/drawing/2014/main" id="{613947F3-BEE3-4825-A981-32D38E806A05}"/>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82339" name="Text Box 3">
            <a:extLst>
              <a:ext uri="{FF2B5EF4-FFF2-40B4-BE49-F238E27FC236}">
                <a16:creationId xmlns:a16="http://schemas.microsoft.com/office/drawing/2014/main" id="{C1DD8199-EAD0-433E-A43F-8C9AF34AE854}"/>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82340" name="Text Box 4">
            <a:extLst>
              <a:ext uri="{FF2B5EF4-FFF2-40B4-BE49-F238E27FC236}">
                <a16:creationId xmlns:a16="http://schemas.microsoft.com/office/drawing/2014/main" id="{0D296FEA-D8A0-4DA4-84E6-DC74FB53FAC9}"/>
              </a:ext>
            </a:extLst>
          </p:cNvPr>
          <p:cNvSpPr txBox="1">
            <a:spLocks noChangeArrowheads="1"/>
          </p:cNvSpPr>
          <p:nvPr/>
        </p:nvSpPr>
        <p:spPr bwMode="auto">
          <a:xfrm>
            <a:off x="62484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تباهي </a:t>
            </a:r>
            <a:endParaRPr lang="en-US" altLang="en-US"/>
          </a:p>
        </p:txBody>
      </p:sp>
      <p:sp>
        <p:nvSpPr>
          <p:cNvPr id="782341" name="Text Box 5">
            <a:extLst>
              <a:ext uri="{FF2B5EF4-FFF2-40B4-BE49-F238E27FC236}">
                <a16:creationId xmlns:a16="http://schemas.microsoft.com/office/drawing/2014/main" id="{A5CBF43A-486A-4C53-802B-A10C2A7B7191}"/>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82342" name="AutoShape 6">
            <a:extLst>
              <a:ext uri="{FF2B5EF4-FFF2-40B4-BE49-F238E27FC236}">
                <a16:creationId xmlns:a16="http://schemas.microsoft.com/office/drawing/2014/main" id="{D820034D-2D82-4AEE-9B09-73FB6C77E98F}"/>
              </a:ext>
            </a:extLst>
          </p:cNvPr>
          <p:cNvSpPr>
            <a:spLocks noChangeArrowheads="1"/>
          </p:cNvSpPr>
          <p:nvPr/>
        </p:nvSpPr>
        <p:spPr bwMode="auto">
          <a:xfrm>
            <a:off x="228600" y="2590800"/>
            <a:ext cx="7543800" cy="3505200"/>
          </a:xfrm>
          <a:prstGeom prst="foldedCorner">
            <a:avLst>
              <a:gd name="adj" fmla="val 12500"/>
            </a:avLst>
          </a:prstGeom>
          <a:gradFill rotWithShape="1">
            <a:gsLst>
              <a:gs pos="0">
                <a:srgbClr val="800000"/>
              </a:gs>
              <a:gs pos="100000">
                <a:srgbClr val="800000">
                  <a:gamma/>
                  <a:tint val="72941"/>
                  <a:invGamma/>
                </a:srgbClr>
              </a:gs>
            </a:gsLst>
            <a:path path="rect">
              <a:fillToRect l="50000" t="50000" r="50000" b="50000"/>
            </a:path>
          </a:gradFill>
          <a:ln w="38100">
            <a:solidFill>
              <a:srgbClr val="CC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2343" name="Text Box 7">
            <a:extLst>
              <a:ext uri="{FF2B5EF4-FFF2-40B4-BE49-F238E27FC236}">
                <a16:creationId xmlns:a16="http://schemas.microsoft.com/office/drawing/2014/main" id="{A3ABD17A-8A0C-4661-A4BF-4DD1DD6B7233}"/>
              </a:ext>
            </a:extLst>
          </p:cNvPr>
          <p:cNvSpPr txBox="1">
            <a:spLocks noChangeArrowheads="1"/>
          </p:cNvSpPr>
          <p:nvPr/>
        </p:nvSpPr>
        <p:spPr bwMode="auto">
          <a:xfrm>
            <a:off x="304800" y="2590800"/>
            <a:ext cx="6553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امروزه توضيح روان‏شناسان براى منحنيهاى فراموشى اين است كه اثر بدنى حافظه به تدريج كاهش مى‏يابد و از كار مى‏افتد. در حقيقت هنوز دليل روشنى براى تباهى حافظه به دست‏نيامده، اما آنچه روشن شده اين است كه حافظه نه فقط به علت گذشت زمان بلكه در نتيجه عوامل ناساز و اختلالهاى پيام‏رسانى تضعيف مى‏شود</a:t>
            </a:r>
            <a:r>
              <a:rPr lang="en-US" altLang="en-US"/>
              <a:t>.</a:t>
            </a:r>
          </a:p>
        </p:txBody>
      </p:sp>
    </p:spTree>
  </p:cSld>
  <p:clrMapOvr>
    <a:masterClrMapping/>
  </p:clrMapOvr>
  <p:transition spd="slow"/>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Text Box 2">
            <a:extLst>
              <a:ext uri="{FF2B5EF4-FFF2-40B4-BE49-F238E27FC236}">
                <a16:creationId xmlns:a16="http://schemas.microsoft.com/office/drawing/2014/main" id="{74D05821-F2F4-47EB-8C60-CD69417FA6F1}"/>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84387" name="Text Box 3">
            <a:extLst>
              <a:ext uri="{FF2B5EF4-FFF2-40B4-BE49-F238E27FC236}">
                <a16:creationId xmlns:a16="http://schemas.microsoft.com/office/drawing/2014/main" id="{934E748B-566F-4416-AE55-4741D6312D5A}"/>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84388" name="Text Box 4">
            <a:extLst>
              <a:ext uri="{FF2B5EF4-FFF2-40B4-BE49-F238E27FC236}">
                <a16:creationId xmlns:a16="http://schemas.microsoft.com/office/drawing/2014/main" id="{52C66D70-7A7B-47E9-9280-3B6BC485E789}"/>
              </a:ext>
            </a:extLst>
          </p:cNvPr>
          <p:cNvSpPr txBox="1">
            <a:spLocks noChangeArrowheads="1"/>
          </p:cNvSpPr>
          <p:nvPr/>
        </p:nvSpPr>
        <p:spPr bwMode="auto">
          <a:xfrm>
            <a:off x="6248400" y="1905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تداخل</a:t>
            </a:r>
            <a:endParaRPr lang="en-US" altLang="en-US"/>
          </a:p>
        </p:txBody>
      </p:sp>
      <p:sp>
        <p:nvSpPr>
          <p:cNvPr id="784389" name="Text Box 5">
            <a:extLst>
              <a:ext uri="{FF2B5EF4-FFF2-40B4-BE49-F238E27FC236}">
                <a16:creationId xmlns:a16="http://schemas.microsoft.com/office/drawing/2014/main" id="{B5CDDB41-E5C2-4DA6-92BF-A5B2A054B177}"/>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84392" name="Oval 8">
            <a:extLst>
              <a:ext uri="{FF2B5EF4-FFF2-40B4-BE49-F238E27FC236}">
                <a16:creationId xmlns:a16="http://schemas.microsoft.com/office/drawing/2014/main" id="{31829B06-01C3-49FF-BBF0-53A2645EC43E}"/>
              </a:ext>
            </a:extLst>
          </p:cNvPr>
          <p:cNvSpPr>
            <a:spLocks noChangeArrowheads="1"/>
          </p:cNvSpPr>
          <p:nvPr/>
        </p:nvSpPr>
        <p:spPr bwMode="auto">
          <a:xfrm>
            <a:off x="152400" y="1981200"/>
            <a:ext cx="7543800" cy="4648200"/>
          </a:xfrm>
          <a:prstGeom prst="ellipse">
            <a:avLst/>
          </a:prstGeom>
          <a:gradFill rotWithShape="1">
            <a:gsLst>
              <a:gs pos="0">
                <a:srgbClr val="808000"/>
              </a:gs>
              <a:gs pos="100000">
                <a:srgbClr val="808000">
                  <a:gamma/>
                  <a:shade val="46275"/>
                  <a:invGamma/>
                </a:srgbClr>
              </a:gs>
            </a:gsLst>
            <a:path path="rect">
              <a:fillToRect r="100000" b="100000"/>
            </a:path>
          </a:gradFill>
          <a:ln w="57150" cmpd="thinThick">
            <a:solidFill>
              <a:srgbClr val="CC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4391" name="Text Box 7">
            <a:extLst>
              <a:ext uri="{FF2B5EF4-FFF2-40B4-BE49-F238E27FC236}">
                <a16:creationId xmlns:a16="http://schemas.microsoft.com/office/drawing/2014/main" id="{A577CCCF-304D-46EF-A7E5-1BDD74C6B03E}"/>
              </a:ext>
            </a:extLst>
          </p:cNvPr>
          <p:cNvSpPr txBox="1">
            <a:spLocks noChangeArrowheads="1"/>
          </p:cNvSpPr>
          <p:nvPr/>
        </p:nvSpPr>
        <p:spPr bwMode="auto">
          <a:xfrm>
            <a:off x="914400" y="2590800"/>
            <a:ext cx="5943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تداخل هنگامى حاصل مى‏شود كه اندوزش بعضى از موضوعها در بازيابى مطالب و</a:t>
            </a:r>
            <a:r>
              <a:rPr lang="en-US" altLang="en-US"/>
              <a:t> </a:t>
            </a:r>
            <a:r>
              <a:rPr lang="ar-SA" altLang="en-US"/>
              <a:t>موضوعهاى ديگر اختلال و نارساييهايى ايجاد كند، به ويژه آنكه مشابه يكديگر باشند. چنانكه اگر دو نفر نشانى منزلشان را به ما بدهند چند ساعت بعد يادآورى اين نشانيها به‏طور متوالى دشوار خواهد بود</a:t>
            </a:r>
            <a:r>
              <a:rPr lang="en-US" altLang="en-US"/>
              <a:t>.</a:t>
            </a:r>
          </a:p>
        </p:txBody>
      </p:sp>
    </p:spTree>
  </p:cSld>
  <p:clrMapOvr>
    <a:masterClrMapping/>
  </p:clrMapOvr>
  <p:transition spd="slow"/>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ext Box 2">
            <a:extLst>
              <a:ext uri="{FF2B5EF4-FFF2-40B4-BE49-F238E27FC236}">
                <a16:creationId xmlns:a16="http://schemas.microsoft.com/office/drawing/2014/main" id="{7F9444B1-5E8E-43B3-B3C4-EF456CB2A9A7}"/>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86435" name="AutoShape 3">
            <a:extLst>
              <a:ext uri="{FF2B5EF4-FFF2-40B4-BE49-F238E27FC236}">
                <a16:creationId xmlns:a16="http://schemas.microsoft.com/office/drawing/2014/main" id="{AB1C8BA1-5269-4B2E-91ED-3E0317AABD7C}"/>
              </a:ext>
            </a:extLst>
          </p:cNvPr>
          <p:cNvSpPr>
            <a:spLocks noChangeArrowheads="1"/>
          </p:cNvSpPr>
          <p:nvPr/>
        </p:nvSpPr>
        <p:spPr bwMode="auto">
          <a:xfrm>
            <a:off x="304800" y="2590800"/>
            <a:ext cx="7315200" cy="2895600"/>
          </a:xfrm>
          <a:prstGeom prst="flowChartAlternateProcess">
            <a:avLst/>
          </a:prstGeom>
          <a:gradFill rotWithShape="1">
            <a:gsLst>
              <a:gs pos="0">
                <a:srgbClr val="0066FF"/>
              </a:gs>
              <a:gs pos="100000">
                <a:srgbClr val="0066FF">
                  <a:gamma/>
                  <a:shade val="46275"/>
                  <a:invGamma/>
                </a:srgbClr>
              </a:gs>
            </a:gsLst>
            <a:path path="rect">
              <a:fillToRect r="100000" b="100000"/>
            </a:path>
          </a:gra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6436" name="Text Box 4">
            <a:extLst>
              <a:ext uri="{FF2B5EF4-FFF2-40B4-BE49-F238E27FC236}">
                <a16:creationId xmlns:a16="http://schemas.microsoft.com/office/drawing/2014/main" id="{F9C8257E-E583-4118-BC43-F5AB01C5BC02}"/>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86437" name="Text Box 5">
            <a:extLst>
              <a:ext uri="{FF2B5EF4-FFF2-40B4-BE49-F238E27FC236}">
                <a16:creationId xmlns:a16="http://schemas.microsoft.com/office/drawing/2014/main" id="{61459767-2311-462A-8736-BBB6E5D2ED35}"/>
              </a:ext>
            </a:extLst>
          </p:cNvPr>
          <p:cNvSpPr txBox="1">
            <a:spLocks noChangeArrowheads="1"/>
          </p:cNvSpPr>
          <p:nvPr/>
        </p:nvSpPr>
        <p:spPr bwMode="auto">
          <a:xfrm>
            <a:off x="4648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بازداري فراگرد</a:t>
            </a:r>
            <a:endParaRPr lang="en-US" altLang="en-US"/>
          </a:p>
        </p:txBody>
      </p:sp>
      <p:sp>
        <p:nvSpPr>
          <p:cNvPr id="786438" name="Text Box 6">
            <a:extLst>
              <a:ext uri="{FF2B5EF4-FFF2-40B4-BE49-F238E27FC236}">
                <a16:creationId xmlns:a16="http://schemas.microsoft.com/office/drawing/2014/main" id="{C2B6593B-A2F0-4790-BEF7-3398AC8644C3}"/>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86439" name="Text Box 7">
            <a:extLst>
              <a:ext uri="{FF2B5EF4-FFF2-40B4-BE49-F238E27FC236}">
                <a16:creationId xmlns:a16="http://schemas.microsoft.com/office/drawing/2014/main" id="{D59C62A0-43A5-4014-88AB-6832DF54D7FA}"/>
              </a:ext>
            </a:extLst>
          </p:cNvPr>
          <p:cNvSpPr txBox="1">
            <a:spLocks noChangeArrowheads="1"/>
          </p:cNvSpPr>
          <p:nvPr/>
        </p:nvSpPr>
        <p:spPr bwMode="auto">
          <a:xfrm>
            <a:off x="457200" y="2667000"/>
            <a:ext cx="6858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t>در بازداري فراگرد موضوع گذشته مانع به يادآوردن موضوع تازه مي شود. براي مثال، بسيار اتفاق افتاده است كه وقتي يك شمارة تلفن جديد به ما مي دهند ممكن است شمارة تلفن پيشين در به يادآوردن و كاربرد شمارة تلفن جديد اختلال به وجود آورد. </a:t>
            </a:r>
            <a:endParaRPr lang="en-US" alt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DD5C75E-71AB-47EB-827F-D0B47B6293FA}"/>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fa-IR" altLang="en-US" sz="2400" b="1">
                <a:effectLst/>
                <a:cs typeface="Zar" pitchFamily="2" charset="0"/>
              </a:rPr>
              <a:t>3. </a:t>
            </a:r>
            <a:r>
              <a:rPr lang="ar-SA" altLang="en-US" sz="2400" b="1">
                <a:effectLst/>
                <a:cs typeface="Zar" pitchFamily="2" charset="0"/>
              </a:rPr>
              <a:t>اندريافت‏	</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هربارت (1841-1776) را بايد طراح اصلى نظريه اندريافت به شمار آورد.</a:t>
            </a:r>
            <a:r>
              <a:rPr lang="en-US" altLang="en-US" sz="2400" b="1">
                <a:effectLst/>
                <a:cs typeface="Zar" pitchFamily="2" charset="0"/>
              </a:rPr>
              <a:t> </a:t>
            </a:r>
            <a:endParaRPr lang="fa-IR" altLang="en-US" sz="2400" b="1">
              <a:effectLst/>
              <a:cs typeface="Zar" pitchFamily="2" charset="0"/>
            </a:endParaRPr>
          </a:p>
          <a:p>
            <a:pPr algn="just" rtl="1">
              <a:lnSpc>
                <a:spcPct val="150000"/>
              </a:lnSpc>
            </a:pPr>
            <a:r>
              <a:rPr lang="en-US" altLang="en-US"/>
              <a:t> </a:t>
            </a:r>
            <a:r>
              <a:rPr lang="ar-SA" altLang="en-US" sz="2400" b="1">
                <a:effectLst/>
                <a:cs typeface="Zar" pitchFamily="2" charset="0"/>
              </a:rPr>
              <a:t>هربارت بنياد نظريه اندريافت را بر تصور ذهنى و انديشه مدارى استوار مى‏سازد. به عقيده او فكر وقتى اندريافت مى‏شود كه در وجدان آگاه اثر وجودى داشته باشد و در انديشه‏هاى آگاه ديگر جذب شود.</a:t>
            </a:r>
            <a:r>
              <a:rPr lang="en-US" altLang="en-US" sz="2400" b="1">
                <a:cs typeface="Zar" pitchFamily="2" charset="0"/>
              </a:rPr>
              <a:t> </a:t>
            </a:r>
          </a:p>
        </p:txBody>
      </p:sp>
      <p:sp>
        <p:nvSpPr>
          <p:cNvPr id="114691" name="Text Box 3">
            <a:extLst>
              <a:ext uri="{FF2B5EF4-FFF2-40B4-BE49-F238E27FC236}">
                <a16:creationId xmlns:a16="http://schemas.microsoft.com/office/drawing/2014/main" id="{D6168AA8-561F-45DD-B198-D5410C19A5F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ext Box 2">
            <a:extLst>
              <a:ext uri="{FF2B5EF4-FFF2-40B4-BE49-F238E27FC236}">
                <a16:creationId xmlns:a16="http://schemas.microsoft.com/office/drawing/2014/main" id="{7FECF0BD-B41B-4582-B6A2-DB6425444001}"/>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88483" name="AutoShape 3">
            <a:extLst>
              <a:ext uri="{FF2B5EF4-FFF2-40B4-BE49-F238E27FC236}">
                <a16:creationId xmlns:a16="http://schemas.microsoft.com/office/drawing/2014/main" id="{2B9406E5-BBF5-4B3F-A8BD-6DD8673C4B15}"/>
              </a:ext>
            </a:extLst>
          </p:cNvPr>
          <p:cNvSpPr>
            <a:spLocks noChangeArrowheads="1"/>
          </p:cNvSpPr>
          <p:nvPr/>
        </p:nvSpPr>
        <p:spPr bwMode="auto">
          <a:xfrm>
            <a:off x="304800" y="2590800"/>
            <a:ext cx="7315200" cy="2895600"/>
          </a:xfrm>
          <a:prstGeom prst="flowChartAlternateProcess">
            <a:avLst/>
          </a:prstGeom>
          <a:gradFill rotWithShape="1">
            <a:gsLst>
              <a:gs pos="0">
                <a:srgbClr val="CC3399"/>
              </a:gs>
              <a:gs pos="100000">
                <a:srgbClr val="CC3399">
                  <a:gamma/>
                  <a:shade val="46275"/>
                  <a:invGamma/>
                </a:srgbClr>
              </a:gs>
            </a:gsLst>
            <a:path path="shape">
              <a:fillToRect l="50000" t="50000" r="50000" b="50000"/>
            </a:path>
          </a:gradFill>
          <a:ln w="381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8484" name="Text Box 4">
            <a:extLst>
              <a:ext uri="{FF2B5EF4-FFF2-40B4-BE49-F238E27FC236}">
                <a16:creationId xmlns:a16="http://schemas.microsoft.com/office/drawing/2014/main" id="{C75A9BDB-7253-4AAF-B79A-232F4E0FD836}"/>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88485" name="Text Box 5">
            <a:extLst>
              <a:ext uri="{FF2B5EF4-FFF2-40B4-BE49-F238E27FC236}">
                <a16:creationId xmlns:a16="http://schemas.microsoft.com/office/drawing/2014/main" id="{AE3C4723-6B13-438C-B306-AC2702528216}"/>
              </a:ext>
            </a:extLst>
          </p:cNvPr>
          <p:cNvSpPr txBox="1">
            <a:spLocks noChangeArrowheads="1"/>
          </p:cNvSpPr>
          <p:nvPr/>
        </p:nvSpPr>
        <p:spPr bwMode="auto">
          <a:xfrm>
            <a:off x="4648200" y="1905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ناتواني در بازيافت</a:t>
            </a:r>
            <a:endParaRPr lang="en-US" altLang="en-US"/>
          </a:p>
        </p:txBody>
      </p:sp>
      <p:sp>
        <p:nvSpPr>
          <p:cNvPr id="788486" name="Text Box 6">
            <a:extLst>
              <a:ext uri="{FF2B5EF4-FFF2-40B4-BE49-F238E27FC236}">
                <a16:creationId xmlns:a16="http://schemas.microsoft.com/office/drawing/2014/main" id="{8A6C6693-AE69-43C7-B329-A1AB87B14006}"/>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88487" name="Text Box 7">
            <a:extLst>
              <a:ext uri="{FF2B5EF4-FFF2-40B4-BE49-F238E27FC236}">
                <a16:creationId xmlns:a16="http://schemas.microsoft.com/office/drawing/2014/main" id="{4DB489FC-287C-4EB4-82E0-A4A8286F0DD2}"/>
              </a:ext>
            </a:extLst>
          </p:cNvPr>
          <p:cNvSpPr txBox="1">
            <a:spLocks noChangeArrowheads="1"/>
          </p:cNvSpPr>
          <p:nvPr/>
        </p:nvSpPr>
        <p:spPr bwMode="auto">
          <a:xfrm>
            <a:off x="457200" y="2819400"/>
            <a:ext cx="6858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t>به طوري كه قبلا نيز اشاره شد گاهي رويدادها و اموري را كه از پيش آموخته ايم به خاطرمان نمي آيد، يا به اصطلاح بازيافت نمي شوند، چنانكه مي كوييم: ‍</a:t>
            </a:r>
          </a:p>
          <a:p>
            <a:pPr algn="ctr" rtl="1">
              <a:lnSpc>
                <a:spcPct val="150000"/>
              </a:lnSpc>
            </a:pPr>
            <a:r>
              <a:rPr lang="fa-IR" altLang="en-US"/>
              <a:t>نام او يا اين كلمه سر زبانم است</a:t>
            </a:r>
            <a:endParaRPr lang="en-US" altLang="en-US"/>
          </a:p>
        </p:txBody>
      </p:sp>
    </p:spTree>
  </p:cSld>
  <p:clrMapOvr>
    <a:masterClrMapping/>
  </p:clrMapOvr>
  <p:transition spd="slow"/>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Text Box 2">
            <a:extLst>
              <a:ext uri="{FF2B5EF4-FFF2-40B4-BE49-F238E27FC236}">
                <a16:creationId xmlns:a16="http://schemas.microsoft.com/office/drawing/2014/main" id="{C028A8C2-7301-49B5-9131-B6A20AB75E86}"/>
              </a:ext>
            </a:extLst>
          </p:cNvPr>
          <p:cNvSpPr txBox="1">
            <a:spLocks noGrp="1" noChangeArrowheads="1"/>
          </p:cNvSpPr>
          <p:nvPr>
            <p:ph type="title"/>
          </p:nvPr>
        </p:nvSpPr>
        <p:spPr bwMode="auto">
          <a:xfrm>
            <a:off x="609600" y="381000"/>
            <a:ext cx="70104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800" b="1">
                <a:solidFill>
                  <a:srgbClr val="FF0000"/>
                </a:solidFill>
                <a:effectLst/>
                <a:latin typeface="Times New Roman" panose="02020603050405020304" pitchFamily="18" charset="0"/>
                <a:cs typeface="Zar" pitchFamily="2" charset="0"/>
              </a:rPr>
              <a:t>فصل هفدهم:</a:t>
            </a:r>
            <a:r>
              <a:rPr lang="fa-IR" altLang="en-US" sz="2800" b="1">
                <a:solidFill>
                  <a:schemeClr val="tx1"/>
                </a:solidFill>
                <a:effectLst/>
                <a:latin typeface="Times New Roman" panose="02020603050405020304" pitchFamily="18" charset="0"/>
                <a:cs typeface="Zar" pitchFamily="2" charset="0"/>
              </a:rPr>
              <a:t> پردازش آگاهي يا يادآوري و فراموشي </a:t>
            </a:r>
            <a:endParaRPr lang="en-US" altLang="en-US" sz="2800" b="1">
              <a:solidFill>
                <a:schemeClr val="tx1"/>
              </a:solidFill>
              <a:effectLst/>
              <a:latin typeface="Times New Roman" panose="02020603050405020304" pitchFamily="18" charset="0"/>
              <a:cs typeface="Zar" pitchFamily="2" charset="0"/>
            </a:endParaRPr>
          </a:p>
        </p:txBody>
      </p:sp>
      <p:sp>
        <p:nvSpPr>
          <p:cNvPr id="790531" name="AutoShape 3">
            <a:extLst>
              <a:ext uri="{FF2B5EF4-FFF2-40B4-BE49-F238E27FC236}">
                <a16:creationId xmlns:a16="http://schemas.microsoft.com/office/drawing/2014/main" id="{83879747-1D56-439D-AE0F-62AEC6DEE8C2}"/>
              </a:ext>
            </a:extLst>
          </p:cNvPr>
          <p:cNvSpPr>
            <a:spLocks noChangeArrowheads="1"/>
          </p:cNvSpPr>
          <p:nvPr/>
        </p:nvSpPr>
        <p:spPr bwMode="auto">
          <a:xfrm>
            <a:off x="685800" y="2590800"/>
            <a:ext cx="6934200" cy="2590800"/>
          </a:xfrm>
          <a:prstGeom prst="flowChartAlternateProcess">
            <a:avLst/>
          </a:prstGeom>
          <a:gradFill rotWithShape="1">
            <a:gsLst>
              <a:gs pos="0">
                <a:srgbClr val="0066FF"/>
              </a:gs>
              <a:gs pos="100000">
                <a:srgbClr val="0066FF">
                  <a:gamma/>
                  <a:shade val="46275"/>
                  <a:invGamma/>
                </a:srgbClr>
              </a:gs>
            </a:gsLst>
            <a:path path="rect">
              <a:fillToRect r="100000" b="100000"/>
            </a:path>
          </a:gradFill>
          <a:ln w="38100">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532" name="Text Box 4">
            <a:extLst>
              <a:ext uri="{FF2B5EF4-FFF2-40B4-BE49-F238E27FC236}">
                <a16:creationId xmlns:a16="http://schemas.microsoft.com/office/drawing/2014/main" id="{F2C23A13-086C-4467-968D-7D79C49F0FAA}"/>
              </a:ext>
            </a:extLst>
          </p:cNvPr>
          <p:cNvSpPr txBox="1">
            <a:spLocks noChangeArrowheads="1"/>
          </p:cNvSpPr>
          <p:nvPr/>
        </p:nvSpPr>
        <p:spPr bwMode="auto">
          <a:xfrm>
            <a:off x="5029200" y="18970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90533" name="Text Box 5">
            <a:extLst>
              <a:ext uri="{FF2B5EF4-FFF2-40B4-BE49-F238E27FC236}">
                <a16:creationId xmlns:a16="http://schemas.microsoft.com/office/drawing/2014/main" id="{B1179371-134F-4980-8104-7E0A0622442F}"/>
              </a:ext>
            </a:extLst>
          </p:cNvPr>
          <p:cNvSpPr txBox="1">
            <a:spLocks noChangeArrowheads="1"/>
          </p:cNvSpPr>
          <p:nvPr/>
        </p:nvSpPr>
        <p:spPr bwMode="auto">
          <a:xfrm>
            <a:off x="6705600" y="1905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fa-IR" altLang="en-US"/>
              <a:t>سركوبي</a:t>
            </a:r>
            <a:endParaRPr lang="en-US" altLang="en-US"/>
          </a:p>
        </p:txBody>
      </p:sp>
      <p:sp>
        <p:nvSpPr>
          <p:cNvPr id="790534" name="Text Box 6">
            <a:extLst>
              <a:ext uri="{FF2B5EF4-FFF2-40B4-BE49-F238E27FC236}">
                <a16:creationId xmlns:a16="http://schemas.microsoft.com/office/drawing/2014/main" id="{CD424383-6E88-47C8-8484-A6F65C89D59F}"/>
              </a:ext>
            </a:extLst>
          </p:cNvPr>
          <p:cNvSpPr txBox="1">
            <a:spLocks noChangeArrowheads="1"/>
          </p:cNvSpPr>
          <p:nvPr/>
        </p:nvSpPr>
        <p:spPr bwMode="auto">
          <a:xfrm>
            <a:off x="533400" y="2717800"/>
            <a:ext cx="6400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p>
        </p:txBody>
      </p:sp>
      <p:sp>
        <p:nvSpPr>
          <p:cNvPr id="790535" name="Text Box 7">
            <a:extLst>
              <a:ext uri="{FF2B5EF4-FFF2-40B4-BE49-F238E27FC236}">
                <a16:creationId xmlns:a16="http://schemas.microsoft.com/office/drawing/2014/main" id="{D0F52BE8-656C-4E32-827B-A7BAC6CFDBCA}"/>
              </a:ext>
            </a:extLst>
          </p:cNvPr>
          <p:cNvSpPr txBox="1">
            <a:spLocks noChangeArrowheads="1"/>
          </p:cNvSpPr>
          <p:nvPr/>
        </p:nvSpPr>
        <p:spPr bwMode="auto">
          <a:xfrm>
            <a:off x="914400" y="2819400"/>
            <a:ext cx="6400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t>زيگموند فرويد معتقد است كه ذهن يا دستگاه حلفظه همواره گرايش دارد تا خاطره ها و رويدادهاي ناخوشايند و تحقيرآميز را از خود دور كند. اين امر را در روان شناسي سركوبي مي نامند. </a:t>
            </a:r>
            <a:endParaRPr lang="en-US" altLang="en-US"/>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758011EF-9EDC-40F1-BF29-0874C1F5FDAE}"/>
              </a:ext>
            </a:extLst>
          </p:cNvPr>
          <p:cNvSpPr>
            <a:spLocks noGrp="1" noChangeArrowheads="1"/>
          </p:cNvSpPr>
          <p:nvPr>
            <p:ph type="body" idx="1"/>
          </p:nvPr>
        </p:nvSpPr>
        <p:spPr bwMode="auto">
          <a:xfrm>
            <a:off x="457200" y="3200400"/>
            <a:ext cx="6553200" cy="29257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cs typeface="Zar" pitchFamily="2" charset="0"/>
              </a:rPr>
              <a:t>نظريه اندريافت برخلاف نظريه ورزش روانى و شكوفايى طبيعى كه به ذاتى بودن علم و رشد غرايز توجه دارند تداعى يا همخوانى روانى را مهم مى‏شمارد و هرگونه معلوماتى را ناشى</a:t>
            </a:r>
            <a:r>
              <a:rPr lang="fa-IR" altLang="en-US" sz="2400" b="1">
                <a:effectLst/>
                <a:cs typeface="Zar" pitchFamily="2" charset="0"/>
              </a:rPr>
              <a:t> </a:t>
            </a:r>
            <a:r>
              <a:rPr lang="en-US" altLang="en-US" sz="2400" b="1">
                <a:effectLst/>
                <a:cs typeface="Zar" pitchFamily="2" charset="0"/>
              </a:rPr>
              <a:t> </a:t>
            </a:r>
            <a:r>
              <a:rPr lang="ar-SA" altLang="en-US" sz="2400" b="1">
                <a:effectLst/>
                <a:cs typeface="Zar" pitchFamily="2" charset="0"/>
              </a:rPr>
              <a:t>از محيط مى‏شناسد. </a:t>
            </a:r>
            <a:endParaRPr lang="en-US" altLang="en-US" sz="2400" b="1">
              <a:effectLst/>
              <a:cs typeface="Zar" pitchFamily="2" charset="0"/>
            </a:endParaRPr>
          </a:p>
        </p:txBody>
      </p:sp>
      <p:sp>
        <p:nvSpPr>
          <p:cNvPr id="115715" name="Text Box 3">
            <a:extLst>
              <a:ext uri="{FF2B5EF4-FFF2-40B4-BE49-F238E27FC236}">
                <a16:creationId xmlns:a16="http://schemas.microsoft.com/office/drawing/2014/main" id="{29B6D7CC-3D9E-48CE-B40E-7CCE607D89B2}"/>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60ED8CE-BFA2-4361-B509-E2A2AFFD6901}"/>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حالتهاى روانى: روان‏شناسى هربارت به روان‏شناسى حالتهاى روانى معروف است</a:t>
            </a:r>
            <a:r>
              <a:rPr lang="en-US" altLang="en-US" sz="2400" b="1">
                <a:cs typeface="Zar" pitchFamily="2" charset="0"/>
              </a:rPr>
              <a:t> </a:t>
            </a:r>
            <a:r>
              <a:rPr lang="fa-IR" altLang="en-US" sz="2400" b="1">
                <a:cs typeface="Zar" pitchFamily="2" charset="0"/>
              </a:rPr>
              <a:t>.</a:t>
            </a:r>
          </a:p>
          <a:p>
            <a:pPr algn="just" rtl="1">
              <a:lnSpc>
                <a:spcPct val="150000"/>
              </a:lnSpc>
              <a:buFontTx/>
              <a:buNone/>
            </a:pPr>
            <a:r>
              <a:rPr lang="en-US" altLang="en-US" sz="2400">
                <a:cs typeface="Zar" pitchFamily="2" charset="0"/>
              </a:rPr>
              <a:t> </a:t>
            </a:r>
            <a:r>
              <a:rPr lang="fa-IR" altLang="en-US" sz="2400" b="1">
                <a:effectLst/>
                <a:cs typeface="Zar" pitchFamily="2" charset="0"/>
              </a:rPr>
              <a:t>1.</a:t>
            </a:r>
            <a:r>
              <a:rPr lang="en-US" altLang="en-US" sz="2400" b="1">
                <a:effectLst/>
                <a:cs typeface="Zar" pitchFamily="2" charset="0"/>
              </a:rPr>
              <a:t> </a:t>
            </a:r>
            <a:r>
              <a:rPr lang="ar-SA" altLang="en-US" sz="2400" b="1">
                <a:effectLst/>
                <a:cs typeface="Zar" pitchFamily="2" charset="0"/>
              </a:rPr>
              <a:t>تأثيرات حسى، 2. صورتهاى ذهنى، 3. عوامل عاطفى خوشايند و ناخوشايند.</a:t>
            </a:r>
            <a:r>
              <a:rPr lang="en-US" altLang="en-US" sz="2400">
                <a:cs typeface="Zar" pitchFamily="2" charset="0"/>
              </a:rPr>
              <a:t> </a:t>
            </a:r>
          </a:p>
        </p:txBody>
      </p:sp>
      <p:sp>
        <p:nvSpPr>
          <p:cNvPr id="116739" name="Text Box 3">
            <a:extLst>
              <a:ext uri="{FF2B5EF4-FFF2-40B4-BE49-F238E27FC236}">
                <a16:creationId xmlns:a16="http://schemas.microsoft.com/office/drawing/2014/main" id="{458CE425-8662-444B-9A4A-7B41852C776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DDA19061-13C6-4B9F-B447-83FDA370F5EC}"/>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fa-IR" altLang="en-US" sz="2400" b="1">
                <a:effectLst/>
                <a:cs typeface="Zar" pitchFamily="2" charset="0"/>
              </a:rPr>
              <a:t>1.</a:t>
            </a:r>
            <a:r>
              <a:rPr lang="en-US" altLang="en-US" sz="2400" b="1">
                <a:effectLst/>
                <a:cs typeface="Zar" pitchFamily="2" charset="0"/>
              </a:rPr>
              <a:t> </a:t>
            </a:r>
            <a:r>
              <a:rPr lang="ar-SA" altLang="en-US" sz="2400" b="1">
                <a:effectLst/>
                <a:cs typeface="Zar" pitchFamily="2" charset="0"/>
              </a:rPr>
              <a:t>تأثيرات حسى، 2. صورتهاى ذهنى، 3. عوامل عاطفى خوشايند و ناخوشايند.</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مراحل يادگيرى</a:t>
            </a:r>
          </a:p>
          <a:p>
            <a:pPr algn="just" rtl="1">
              <a:lnSpc>
                <a:spcPct val="150000"/>
              </a:lnSpc>
            </a:pPr>
            <a:r>
              <a:rPr lang="ar-SA" altLang="en-US" sz="2400" b="1">
                <a:effectLst/>
                <a:cs typeface="Zar" pitchFamily="2" charset="0"/>
              </a:rPr>
              <a:t>تدريس هنگامى مؤثر است كه توالى و اجراى اين مراحل را شامل شود. مراحل پيشنهادى او از اين قرارند</a:t>
            </a:r>
            <a:r>
              <a:rPr lang="en-US" altLang="en-US" sz="2400" b="1">
                <a:effectLst/>
                <a:cs typeface="Zar" pitchFamily="2" charset="0"/>
              </a:rPr>
              <a:t>:</a:t>
            </a:r>
          </a:p>
          <a:p>
            <a:pPr algn="just" rtl="1">
              <a:lnSpc>
                <a:spcPct val="150000"/>
              </a:lnSpc>
              <a:buFontTx/>
              <a:buNone/>
            </a:pPr>
            <a:r>
              <a:rPr lang="fa-IR" altLang="en-US" sz="2400" b="1">
                <a:effectLst/>
                <a:cs typeface="Zar" pitchFamily="2" charset="0"/>
              </a:rPr>
              <a:t>1.</a:t>
            </a:r>
            <a:r>
              <a:rPr lang="en-US" altLang="en-US" sz="2400" b="1">
                <a:effectLst/>
                <a:cs typeface="Zar" pitchFamily="2" charset="0"/>
              </a:rPr>
              <a:t> </a:t>
            </a:r>
            <a:r>
              <a:rPr lang="ar-SA" altLang="en-US" sz="2400" b="1">
                <a:effectLst/>
                <a:cs typeface="Zar" pitchFamily="2" charset="0"/>
              </a:rPr>
              <a:t>آماده سازى 2. عرضه مطلب 3. مقايسه 4. تعميم 5. كاربرد</a:t>
            </a:r>
            <a:br>
              <a:rPr lang="en-US" altLang="en-US" sz="2400" b="1">
                <a:effectLst/>
                <a:cs typeface="Zar" pitchFamily="2" charset="0"/>
              </a:rPr>
            </a:br>
            <a:endParaRPr lang="en-US" altLang="en-US" sz="2400" b="1">
              <a:effectLst/>
              <a:cs typeface="Zar" pitchFamily="2" charset="0"/>
            </a:endParaRPr>
          </a:p>
        </p:txBody>
      </p:sp>
      <p:sp>
        <p:nvSpPr>
          <p:cNvPr id="117763" name="Text Box 3">
            <a:extLst>
              <a:ext uri="{FF2B5EF4-FFF2-40B4-BE49-F238E27FC236}">
                <a16:creationId xmlns:a16="http://schemas.microsoft.com/office/drawing/2014/main" id="{3F56E97C-255F-413E-8AFC-9AD9C2990615}"/>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دوم:</a:t>
            </a:r>
            <a:r>
              <a:rPr lang="fa-IR" altLang="en-US" sz="2400" b="1">
                <a:solidFill>
                  <a:schemeClr val="tx1"/>
                </a:solidFill>
                <a:effectLst/>
                <a:latin typeface="Times New Roman" panose="02020603050405020304" pitchFamily="18" charset="0"/>
                <a:cs typeface="Zar" pitchFamily="2" charset="0"/>
              </a:rPr>
              <a:t> زمينه هاي يادگيري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344C0378-6FD0-4E90-9D68-F28DC3CF47A3}"/>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en-US" altLang="en-US" sz="2400" b="1">
                <a:effectLst/>
                <a:cs typeface="Zar" pitchFamily="2" charset="0"/>
              </a:rPr>
              <a:t> </a:t>
            </a:r>
            <a:r>
              <a:rPr lang="ar-SA" altLang="en-US" sz="2400" b="1">
                <a:effectLst/>
                <a:cs typeface="Zar" pitchFamily="2" charset="0"/>
              </a:rPr>
              <a:t>بنيادهاى تداعى‏گرايى‏</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گروهى از روان‏شناسان معتقدند كه يادگيرى فقط از راه تداعى يا همخوانى محرك و پاسخ حاصل مى‏شود. سقراط و افلاطون نيز يادگيرى را به يادآوردن خاطره‏ها و انديشه‏ها مى‏پنداشتند، با اين تفاوت كه خاطره‏ها را به دوره‏هاى پيش از تولد و عالم عقل نسبت مى‏دادند.</a:t>
            </a:r>
            <a:r>
              <a:rPr lang="en-US" altLang="en-US" sz="2400" b="1">
                <a:effectLst/>
                <a:cs typeface="Zar" pitchFamily="2" charset="0"/>
              </a:rPr>
              <a:t> </a:t>
            </a:r>
            <a:endParaRPr lang="fa-IR" altLang="en-US" sz="2400" b="1">
              <a:effectLst/>
              <a:cs typeface="Zar" pitchFamily="2" charset="0"/>
            </a:endParaRPr>
          </a:p>
          <a:p>
            <a:pPr algn="just" rtl="1">
              <a:lnSpc>
                <a:spcPct val="150000"/>
              </a:lnSpc>
            </a:pPr>
            <a:r>
              <a:rPr lang="ar-SA" altLang="en-US" sz="2400" b="1">
                <a:effectLst/>
                <a:cs typeface="Zar" pitchFamily="2" charset="0"/>
              </a:rPr>
              <a:t>در واقع جان لاك را بايد پيشرو تجربه‏گرايى و</a:t>
            </a:r>
            <a:r>
              <a:rPr lang="fa-IR" altLang="en-US" sz="2400" b="1">
                <a:effectLst/>
                <a:cs typeface="Zar" pitchFamily="2" charset="0"/>
              </a:rPr>
              <a:t> </a:t>
            </a:r>
            <a:r>
              <a:rPr lang="ar-SA" altLang="en-US" sz="2400" b="1">
                <a:effectLst/>
                <a:cs typeface="Zar" pitchFamily="2" charset="0"/>
              </a:rPr>
              <a:t>آموزش و يادگيرى از طريق حواس شناخت</a:t>
            </a:r>
            <a:r>
              <a:rPr lang="en-US" altLang="en-US" sz="2400" b="1">
                <a:effectLst/>
                <a:cs typeface="Zar" pitchFamily="2" charset="0"/>
              </a:rPr>
              <a:t>.</a:t>
            </a:r>
          </a:p>
        </p:txBody>
      </p:sp>
      <p:sp>
        <p:nvSpPr>
          <p:cNvPr id="119811" name="Text Box 3">
            <a:extLst>
              <a:ext uri="{FF2B5EF4-FFF2-40B4-BE49-F238E27FC236}">
                <a16:creationId xmlns:a16="http://schemas.microsoft.com/office/drawing/2014/main" id="{7C69F819-EF9E-4017-909A-7A590EA992A8}"/>
              </a:ext>
            </a:extLst>
          </p:cNvPr>
          <p:cNvSpPr txBox="1">
            <a:spLocks noGrp="1" noChangeArrowheads="1"/>
          </p:cNvSpPr>
          <p:nvPr>
            <p:ph type="title"/>
          </p:nvPr>
        </p:nvSpPr>
        <p:spPr bwMode="auto">
          <a:xfrm>
            <a:off x="6172200" y="0"/>
            <a:ext cx="18288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3600" b="1">
                <a:solidFill>
                  <a:srgbClr val="800000"/>
                </a:solidFill>
                <a:effectLst/>
                <a:latin typeface="Times New Roman" panose="02020603050405020304" pitchFamily="18" charset="0"/>
                <a:cs typeface="Zar" pitchFamily="2" charset="0"/>
              </a:rPr>
              <a:t>بخش دوم</a:t>
            </a:r>
            <a:r>
              <a:rPr lang="fa-IR" altLang="en-US" sz="3600" b="1">
                <a:solidFill>
                  <a:srgbClr val="FF0000"/>
                </a:solidFill>
                <a:effectLst/>
                <a:latin typeface="Times New Roman" panose="02020603050405020304" pitchFamily="18" charset="0"/>
                <a:cs typeface="Zar" pitchFamily="2" charset="0"/>
              </a:rPr>
              <a:t> </a:t>
            </a:r>
            <a:r>
              <a:rPr lang="fa-IR" altLang="en-US" sz="3600" b="1">
                <a:solidFill>
                  <a:schemeClr val="tx1"/>
                </a:solidFill>
                <a:effectLst/>
                <a:latin typeface="Times New Roman" panose="02020603050405020304" pitchFamily="18" charset="0"/>
                <a:cs typeface="Zar" pitchFamily="2" charset="0"/>
              </a:rPr>
              <a:t> </a:t>
            </a:r>
            <a:r>
              <a:rPr lang="fa-IR" altLang="en-US" sz="3600" b="1">
                <a:solidFill>
                  <a:schemeClr val="tx1"/>
                </a:solidFill>
                <a:effectLst/>
                <a:latin typeface="Times New Roman" panose="02020603050405020304" pitchFamily="18" charset="0"/>
              </a:rPr>
              <a:t> </a:t>
            </a:r>
            <a:endParaRPr lang="en-US" altLang="en-US" sz="3600" b="1">
              <a:solidFill>
                <a:schemeClr val="tx1"/>
              </a:solidFill>
              <a:effectLst/>
              <a:latin typeface="Times New Roman" panose="02020603050405020304" pitchFamily="18" charset="0"/>
            </a:endParaRPr>
          </a:p>
        </p:txBody>
      </p:sp>
      <p:sp>
        <p:nvSpPr>
          <p:cNvPr id="119812" name="Text Box 4">
            <a:extLst>
              <a:ext uri="{FF2B5EF4-FFF2-40B4-BE49-F238E27FC236}">
                <a16:creationId xmlns:a16="http://schemas.microsoft.com/office/drawing/2014/main" id="{9B0BB3EC-D371-4D07-90E2-8149482EFC5B}"/>
              </a:ext>
            </a:extLst>
          </p:cNvPr>
          <p:cNvSpPr txBox="1">
            <a:spLocks noChangeArrowheads="1"/>
          </p:cNvSpPr>
          <p:nvPr/>
        </p:nvSpPr>
        <p:spPr bwMode="auto">
          <a:xfrm>
            <a:off x="2286000" y="228600"/>
            <a:ext cx="388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algn="l">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ctr">
              <a:spcBef>
                <a:spcPct val="50000"/>
              </a:spcBef>
            </a:pPr>
            <a:r>
              <a:rPr lang="fa-IR" altLang="en-US" sz="2400">
                <a:solidFill>
                  <a:schemeClr val="tx1"/>
                </a:solidFill>
                <a:effectLst/>
                <a:latin typeface="Times New Roman" panose="02020603050405020304" pitchFamily="18" charset="0"/>
                <a:cs typeface="Zar" pitchFamily="2" charset="0"/>
              </a:rPr>
              <a:t>نظريه هاي يادگيري</a:t>
            </a:r>
            <a:br>
              <a:rPr lang="fa-IR" altLang="en-US" sz="2400">
                <a:solidFill>
                  <a:schemeClr val="tx1"/>
                </a:solidFill>
                <a:effectLst/>
                <a:latin typeface="Times New Roman" panose="02020603050405020304" pitchFamily="18" charset="0"/>
                <a:cs typeface="Zar" pitchFamily="2" charset="0"/>
              </a:rPr>
            </a:br>
            <a:r>
              <a:rPr lang="fa-IR" altLang="en-US" sz="2400">
                <a:solidFill>
                  <a:schemeClr val="tx1"/>
                </a:solidFill>
                <a:effectLst/>
                <a:latin typeface="Times New Roman" panose="02020603050405020304" pitchFamily="18" charset="0"/>
                <a:cs typeface="Zar" pitchFamily="2" charset="0"/>
              </a:rPr>
              <a:t>   </a:t>
            </a:r>
            <a:r>
              <a:rPr lang="fa-IR" altLang="en-US" sz="2400">
                <a:solidFill>
                  <a:srgbClr val="000099"/>
                </a:solidFill>
                <a:effectLst/>
                <a:latin typeface="Times New Roman" panose="02020603050405020304" pitchFamily="18" charset="0"/>
                <a:cs typeface="Zar" pitchFamily="2" charset="0"/>
              </a:rPr>
              <a:t>بربنياد همخواني محرك – پاسخ</a:t>
            </a:r>
            <a:r>
              <a:rPr lang="fa-IR" altLang="en-US" sz="2400">
                <a:solidFill>
                  <a:schemeClr val="tx1"/>
                </a:solidFill>
                <a:effectLst/>
                <a:latin typeface="Times New Roman" panose="02020603050405020304" pitchFamily="18" charset="0"/>
                <a:cs typeface="Zar" pitchFamily="2" charset="0"/>
              </a:rPr>
              <a:t>  </a:t>
            </a:r>
            <a:r>
              <a:rPr lang="fa-IR" altLang="en-US" sz="2400" b="0">
                <a:solidFill>
                  <a:schemeClr val="tx1"/>
                </a:solidFill>
                <a:effectLst/>
                <a:latin typeface="Times New Roman" panose="02020603050405020304" pitchFamily="18" charset="0"/>
              </a:rPr>
              <a:t> </a:t>
            </a:r>
            <a:endParaRPr lang="en-US" altLang="en-US" sz="2400" b="0">
              <a:solidFill>
                <a:schemeClr val="tx1"/>
              </a:solidFill>
              <a:effectLst/>
              <a:latin typeface="Times New Roman" panose="02020603050405020304" pitchFamily="18"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AutoShape 4">
            <a:extLst>
              <a:ext uri="{FF2B5EF4-FFF2-40B4-BE49-F238E27FC236}">
                <a16:creationId xmlns:a16="http://schemas.microsoft.com/office/drawing/2014/main" id="{7BEBA990-540E-4460-9A82-A08F83B91DC3}"/>
              </a:ext>
            </a:extLst>
          </p:cNvPr>
          <p:cNvSpPr>
            <a:spLocks noChangeArrowheads="1"/>
          </p:cNvSpPr>
          <p:nvPr/>
        </p:nvSpPr>
        <p:spPr bwMode="auto">
          <a:xfrm>
            <a:off x="914400" y="1828800"/>
            <a:ext cx="6934200" cy="4495800"/>
          </a:xfrm>
          <a:prstGeom prst="cloudCallout">
            <a:avLst>
              <a:gd name="adj1" fmla="val -29329"/>
              <a:gd name="adj2" fmla="val 55755"/>
            </a:avLst>
          </a:prstGeom>
          <a:solidFill>
            <a:srgbClr val="FF99FF"/>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120834" name="Rectangle 2">
            <a:extLst>
              <a:ext uri="{FF2B5EF4-FFF2-40B4-BE49-F238E27FC236}">
                <a16:creationId xmlns:a16="http://schemas.microsoft.com/office/drawing/2014/main" id="{5F8F927B-22C8-4B02-B3B6-F240765F81FE}"/>
              </a:ext>
            </a:extLst>
          </p:cNvPr>
          <p:cNvSpPr>
            <a:spLocks noGrp="1" noChangeArrowheads="1"/>
          </p:cNvSpPr>
          <p:nvPr>
            <p:ph type="body" idx="1"/>
          </p:nvPr>
        </p:nvSpPr>
        <p:spPr bwMode="auto">
          <a:xfrm>
            <a:off x="1600200" y="2209800"/>
            <a:ext cx="5486400" cy="39163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lnSpc>
                <a:spcPct val="150000"/>
              </a:lnSpc>
            </a:pPr>
            <a:r>
              <a:rPr lang="en-US" altLang="en-US" sz="2400" b="1">
                <a:effectLst/>
                <a:cs typeface="Zar" pitchFamily="2" charset="0"/>
              </a:rPr>
              <a:t> </a:t>
            </a:r>
            <a:r>
              <a:rPr lang="ar-SA" altLang="en-US" sz="2400" b="1">
                <a:effectLst/>
                <a:cs typeface="Zar" pitchFamily="2" charset="0"/>
              </a:rPr>
              <a:t>تجربه‏گرايى‏</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به عقيده جان لاك ذهن آدمى هنگام تولد همانند </a:t>
            </a:r>
            <a:r>
              <a:rPr lang="ar-SA" altLang="en-US" sz="2400" b="1">
                <a:solidFill>
                  <a:srgbClr val="FF0066"/>
                </a:solidFill>
                <a:effectLst/>
                <a:cs typeface="Zar" pitchFamily="2" charset="0"/>
              </a:rPr>
              <a:t>لوح سفيدى</a:t>
            </a:r>
            <a:r>
              <a:rPr lang="ar-SA" altLang="en-US" sz="2400" b="1">
                <a:effectLst/>
                <a:cs typeface="Zar" pitchFamily="2" charset="0"/>
              </a:rPr>
              <a:t> است كه هيچ‏گونه فكر ذاتى در آن</a:t>
            </a:r>
            <a:r>
              <a:rPr lang="fa-IR" altLang="en-US" sz="2400" b="1">
                <a:effectLst/>
                <a:cs typeface="Zar" pitchFamily="2" charset="0"/>
              </a:rPr>
              <a:t> ن</a:t>
            </a:r>
            <a:r>
              <a:rPr lang="ar-SA" altLang="en-US" sz="2400" b="1">
                <a:effectLst/>
                <a:cs typeface="Zar" pitchFamily="2" charset="0"/>
              </a:rPr>
              <a:t>قش نبسته است. هر فكر و عقيده‏اى از راه تجربه و حواس حاصل مى‏شود.</a:t>
            </a:r>
            <a:endParaRPr lang="en-US" altLang="en-US" sz="2400" b="1">
              <a:effectLst/>
              <a:cs typeface="Zar" pitchFamily="2" charset="0"/>
            </a:endParaRPr>
          </a:p>
        </p:txBody>
      </p:sp>
      <p:sp>
        <p:nvSpPr>
          <p:cNvPr id="120835" name="Text Box 3">
            <a:extLst>
              <a:ext uri="{FF2B5EF4-FFF2-40B4-BE49-F238E27FC236}">
                <a16:creationId xmlns:a16="http://schemas.microsoft.com/office/drawing/2014/main" id="{3D4E1618-657C-488B-904C-48E16063E00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F1950574-DABE-4390-BF35-F2E16974F4F0}"/>
              </a:ext>
            </a:extLst>
          </p:cNvPr>
          <p:cNvSpPr>
            <a:spLocks noGrp="1" noChangeArrowheads="1"/>
          </p:cNvSpPr>
          <p:nvPr>
            <p:ph type="body" idx="1"/>
          </p:nvPr>
        </p:nvSpPr>
        <p:spPr bwMode="auto">
          <a:xfrm>
            <a:off x="457200" y="21336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cs typeface="Zar" pitchFamily="2" charset="0"/>
              </a:rPr>
              <a:t>ماهيت يادگيرى‏</a:t>
            </a:r>
            <a:endParaRPr lang="en-US" altLang="en-US" sz="2400">
              <a:cs typeface="Zar" pitchFamily="2" charset="0"/>
            </a:endParaRPr>
          </a:p>
          <a:p>
            <a:pPr algn="just" rtl="1">
              <a:lnSpc>
                <a:spcPct val="150000"/>
              </a:lnSpc>
              <a:buFontTx/>
              <a:buNone/>
            </a:pPr>
            <a:r>
              <a:rPr lang="ar-SA" altLang="en-US" sz="2400" b="1">
                <a:cs typeface="Zar" pitchFamily="2" charset="0"/>
              </a:rPr>
              <a:t>يادگيرى به طور كلى فعاليتى دگرگون‏ساز است كه افراد را براى مقابله با رويدادها و سازش با محيط آماده مى‏سازد و در موقعيتهاى مختلف و در اكثر سطوح زندگى حيوانى، از بازتابهاى شرطى جانوران پست تا فرايندهاى پيچيده شناختى افراد آدمى رخ مى‏دهد.</a:t>
            </a:r>
            <a:r>
              <a:rPr lang="en-US" altLang="en-US" sz="2400">
                <a:cs typeface="Zar" pitchFamily="2" charset="0"/>
              </a:rPr>
              <a:t> </a:t>
            </a:r>
          </a:p>
        </p:txBody>
      </p:sp>
      <p:sp>
        <p:nvSpPr>
          <p:cNvPr id="54276" name="Text Box 4">
            <a:extLst>
              <a:ext uri="{FF2B5EF4-FFF2-40B4-BE49-F238E27FC236}">
                <a16:creationId xmlns:a16="http://schemas.microsoft.com/office/drawing/2014/main" id="{C0B143E2-9B96-4CD6-BB6F-115439234E56}"/>
              </a:ext>
            </a:extLst>
          </p:cNvPr>
          <p:cNvSpPr txBox="1">
            <a:spLocks noGrp="1" noChangeArrowheads="1"/>
          </p:cNvSpPr>
          <p:nvPr>
            <p:ph type="title"/>
          </p:nvPr>
        </p:nvSpPr>
        <p:spPr bwMode="auto">
          <a:xfrm>
            <a:off x="1905000" y="609600"/>
            <a:ext cx="40386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80C4740E-868A-4620-81A8-9B2EF89FFF4A}"/>
              </a:ext>
            </a:extLst>
          </p:cNvPr>
          <p:cNvSpPr>
            <a:spLocks noGrp="1" noChangeArrowheads="1"/>
          </p:cNvSpPr>
          <p:nvPr>
            <p:ph type="body" idx="1"/>
          </p:nvPr>
        </p:nvSpPr>
        <p:spPr bwMode="auto">
          <a:xfrm>
            <a:off x="762000" y="1905000"/>
            <a:ext cx="65532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en-US" altLang="en-US" sz="2400" b="1">
                <a:effectLst/>
                <a:cs typeface="Zar" pitchFamily="2" charset="0"/>
              </a:rPr>
              <a:t> </a:t>
            </a:r>
            <a:r>
              <a:rPr lang="ar-SA" altLang="en-US" sz="2400" b="1">
                <a:effectLst/>
                <a:cs typeface="Zar" pitchFamily="2" charset="0"/>
              </a:rPr>
              <a:t>نخستين نظريه علمى يادگيرى از گروه </a:t>
            </a:r>
            <a:r>
              <a:rPr lang="ar-SA" altLang="en-US" sz="2400" b="1">
                <a:solidFill>
                  <a:srgbClr val="FF0066"/>
                </a:solidFill>
                <a:effectLst/>
                <a:cs typeface="Zar" pitchFamily="2" charset="0"/>
              </a:rPr>
              <a:t>محرك - پاسخ</a:t>
            </a:r>
            <a:r>
              <a:rPr lang="ar-SA" altLang="en-US" sz="2400" b="1">
                <a:effectLst/>
                <a:cs typeface="Zar" pitchFamily="2" charset="0"/>
              </a:rPr>
              <a:t> در سال 1898 را ادواردلى ثورندايك، روان‏شناس و پژوهشگر سرشناس آمريكايى در كتابى به نام </a:t>
            </a:r>
            <a:r>
              <a:rPr lang="ar-SA" altLang="en-US" sz="2400" b="1">
                <a:solidFill>
                  <a:srgbClr val="FF0066"/>
                </a:solidFill>
                <a:effectLst/>
                <a:cs typeface="Zar" pitchFamily="2" charset="0"/>
              </a:rPr>
              <a:t>هوش حيوانى</a:t>
            </a:r>
            <a:r>
              <a:rPr lang="fa-IR" altLang="en-US" sz="2400" b="1">
                <a:effectLst/>
                <a:cs typeface="Zar" pitchFamily="2" charset="0"/>
              </a:rPr>
              <a:t> </a:t>
            </a:r>
            <a:r>
              <a:rPr lang="en-US" altLang="en-US" sz="2400" b="1">
                <a:effectLst/>
                <a:cs typeface="Zar" pitchFamily="2" charset="0"/>
              </a:rPr>
              <a:t> </a:t>
            </a:r>
            <a:r>
              <a:rPr lang="fa-IR" altLang="en-US" sz="2400" b="1">
                <a:effectLst/>
                <a:cs typeface="Zar" pitchFamily="2" charset="0"/>
              </a:rPr>
              <a:t>ا</a:t>
            </a:r>
            <a:r>
              <a:rPr lang="ar-SA" altLang="en-US" sz="2400" b="1">
                <a:effectLst/>
                <a:cs typeface="Zar" pitchFamily="2" charset="0"/>
              </a:rPr>
              <a:t>نتشار داد. اين نظريه كه محصول يك رشته دستاوردهاى آزمايشى است بيانگر ارتباط محرك با پاسخ است</a:t>
            </a:r>
            <a:r>
              <a:rPr lang="en-US" altLang="en-US" sz="2400" b="1">
                <a:effectLst/>
                <a:cs typeface="Zar" pitchFamily="2" charset="0"/>
              </a:rPr>
              <a:t>.</a:t>
            </a:r>
          </a:p>
        </p:txBody>
      </p:sp>
      <p:sp>
        <p:nvSpPr>
          <p:cNvPr id="121859" name="Text Box 3">
            <a:extLst>
              <a:ext uri="{FF2B5EF4-FFF2-40B4-BE49-F238E27FC236}">
                <a16:creationId xmlns:a16="http://schemas.microsoft.com/office/drawing/2014/main" id="{74D7E795-1B8A-48BB-90D7-9A4E338DF4B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606EC3CE-8DB5-480F-9984-834FAD8010CB}"/>
              </a:ext>
            </a:extLst>
          </p:cNvPr>
          <p:cNvSpPr>
            <a:spLocks noGrp="1" noChangeArrowheads="1"/>
          </p:cNvSpPr>
          <p:nvPr>
            <p:ph type="body" idx="1"/>
          </p:nvPr>
        </p:nvSpPr>
        <p:spPr bwMode="auto">
          <a:xfrm>
            <a:off x="457200" y="1905000"/>
            <a:ext cx="7543800" cy="4221163"/>
          </a:xfrm>
          <a:noFill/>
          <a:ln>
            <a:solidFill>
              <a:srgbClr val="000099"/>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gn="just" rtl="1">
              <a:lnSpc>
                <a:spcPct val="150000"/>
              </a:lnSpc>
            </a:pPr>
            <a:r>
              <a:rPr lang="en-US" altLang="en-US" sz="2400" b="1" i="1">
                <a:effectLst/>
                <a:cs typeface="Zar" pitchFamily="2" charset="0"/>
              </a:rPr>
              <a:t> </a:t>
            </a:r>
            <a:r>
              <a:rPr lang="ar-SA" altLang="en-US" sz="2400" b="1" i="1">
                <a:solidFill>
                  <a:srgbClr val="000099"/>
                </a:solidFill>
                <a:effectLst/>
                <a:cs typeface="Zar" pitchFamily="2" charset="0"/>
              </a:rPr>
              <a:t>ثورندايك</a:t>
            </a:r>
            <a:r>
              <a:rPr lang="ar-SA" altLang="en-US" sz="2400" b="1">
                <a:effectLst/>
                <a:cs typeface="Zar" pitchFamily="2" charset="0"/>
              </a:rPr>
              <a:t> از آزمايشهاى خود با گربه چنين نتيجه مى‏گيرد كه حيوان</a:t>
            </a:r>
            <a:r>
              <a:rPr lang="en-US" altLang="en-US" sz="2400" b="1">
                <a:effectLst/>
                <a:cs typeface="Zar" pitchFamily="2" charset="0"/>
              </a:rPr>
              <a:t>: </a:t>
            </a:r>
          </a:p>
          <a:p>
            <a:pPr marL="609600" indent="-609600" algn="just" rtl="1">
              <a:lnSpc>
                <a:spcPct val="150000"/>
              </a:lnSpc>
              <a:buFontTx/>
              <a:buNone/>
            </a:pPr>
            <a:r>
              <a:rPr lang="fa-IR" altLang="en-US" sz="2400" b="1">
                <a:effectLst/>
                <a:cs typeface="Zar" pitchFamily="2" charset="0"/>
              </a:rPr>
              <a:t>1.</a:t>
            </a:r>
            <a:r>
              <a:rPr lang="ar-SA" altLang="en-US" sz="2400" b="1">
                <a:effectLst/>
                <a:cs typeface="Zar" pitchFamily="2" charset="0"/>
              </a:rPr>
              <a:t>كوركورانه و بى‏هدف رفتار مى‏كند</a:t>
            </a:r>
            <a:r>
              <a:rPr lang="en-US" altLang="en-US" sz="2400" b="1">
                <a:effectLst/>
                <a:cs typeface="Zar" pitchFamily="2" charset="0"/>
              </a:rPr>
              <a:t>.</a:t>
            </a:r>
            <a:endParaRPr lang="fa-IR" altLang="en-US" sz="2400" b="1">
              <a:effectLst/>
              <a:cs typeface="Zar" pitchFamily="2" charset="0"/>
            </a:endParaRPr>
          </a:p>
          <a:p>
            <a:pPr marL="609600" indent="-609600" algn="just" rtl="1">
              <a:lnSpc>
                <a:spcPct val="150000"/>
              </a:lnSpc>
              <a:buFontTx/>
              <a:buNone/>
            </a:pPr>
            <a:r>
              <a:rPr lang="fa-IR" altLang="en-US" sz="2400" b="1">
                <a:effectLst/>
                <a:cs typeface="Zar" pitchFamily="2" charset="0"/>
              </a:rPr>
              <a:t>2. </a:t>
            </a:r>
            <a:r>
              <a:rPr lang="ar-SA" altLang="en-US" sz="2400" b="1">
                <a:effectLst/>
                <a:cs typeface="Zar" pitchFamily="2" charset="0"/>
              </a:rPr>
              <a:t>پيشرفت او دريادگيرى به روش آزمايش و خطا انجام مى‏شود</a:t>
            </a:r>
            <a:r>
              <a:rPr lang="en-US" altLang="en-US" sz="2400" b="1">
                <a:effectLst/>
                <a:cs typeface="Zar" pitchFamily="2" charset="0"/>
              </a:rPr>
              <a:t>.</a:t>
            </a:r>
            <a:endParaRPr lang="fa-IR" altLang="en-US" sz="2400" b="1">
              <a:effectLst/>
              <a:cs typeface="Zar" pitchFamily="2" charset="0"/>
            </a:endParaRPr>
          </a:p>
          <a:p>
            <a:pPr marL="609600" indent="-609600" algn="just" rtl="1">
              <a:lnSpc>
                <a:spcPct val="150000"/>
              </a:lnSpc>
              <a:buFontTx/>
              <a:buNone/>
            </a:pPr>
            <a:r>
              <a:rPr lang="fa-IR" altLang="en-US" sz="2400" b="1">
                <a:effectLst/>
                <a:cs typeface="Zar" pitchFamily="2" charset="0"/>
              </a:rPr>
              <a:t>3.</a:t>
            </a:r>
            <a:r>
              <a:rPr lang="en-US" altLang="en-US" sz="2400" b="1">
                <a:effectLst/>
                <a:cs typeface="Zar" pitchFamily="2" charset="0"/>
              </a:rPr>
              <a:t> </a:t>
            </a:r>
            <a:r>
              <a:rPr lang="ar-SA" altLang="en-US" sz="2400" b="1">
                <a:effectLst/>
                <a:cs typeface="Zar" pitchFamily="2" charset="0"/>
              </a:rPr>
              <a:t>پاسخ درست را به‏طور اتفاقى به دست مى‏آورد</a:t>
            </a:r>
            <a:r>
              <a:rPr lang="en-US" altLang="en-US" sz="2400" b="1">
                <a:effectLst/>
                <a:cs typeface="Zar" pitchFamily="2" charset="0"/>
              </a:rPr>
              <a:t>.</a:t>
            </a:r>
          </a:p>
          <a:p>
            <a:pPr marL="609600" indent="-609600" algn="just" rtl="1">
              <a:lnSpc>
                <a:spcPct val="150000"/>
              </a:lnSpc>
              <a:buFontTx/>
              <a:buNone/>
            </a:pPr>
            <a:r>
              <a:rPr lang="fa-IR" altLang="en-US" sz="2400" b="1">
                <a:effectLst/>
                <a:cs typeface="Zar" pitchFamily="2" charset="0"/>
              </a:rPr>
              <a:t>4. </a:t>
            </a:r>
            <a:r>
              <a:rPr lang="ar-SA" altLang="en-US" sz="2400" b="1">
                <a:effectLst/>
                <a:cs typeface="Zar" pitchFamily="2" charset="0"/>
              </a:rPr>
              <a:t>يادگيرى او بر اثر دريافت پاداش صورت مى‏گيرد</a:t>
            </a:r>
            <a:r>
              <a:rPr lang="en-US" altLang="en-US" sz="2400" b="1">
                <a:effectLst/>
                <a:cs typeface="Zar" pitchFamily="2" charset="0"/>
              </a:rPr>
              <a:t>.</a:t>
            </a:r>
          </a:p>
        </p:txBody>
      </p:sp>
      <p:sp>
        <p:nvSpPr>
          <p:cNvPr id="122883" name="Text Box 3">
            <a:extLst>
              <a:ext uri="{FF2B5EF4-FFF2-40B4-BE49-F238E27FC236}">
                <a16:creationId xmlns:a16="http://schemas.microsoft.com/office/drawing/2014/main" id="{5FCBED45-CCE2-49D1-B292-F88F0AF2A1A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AutoShape 4">
            <a:extLst>
              <a:ext uri="{FF2B5EF4-FFF2-40B4-BE49-F238E27FC236}">
                <a16:creationId xmlns:a16="http://schemas.microsoft.com/office/drawing/2014/main" id="{7919443F-A2B3-42A3-B448-38EB841D78D6}"/>
              </a:ext>
            </a:extLst>
          </p:cNvPr>
          <p:cNvSpPr>
            <a:spLocks noChangeArrowheads="1"/>
          </p:cNvSpPr>
          <p:nvPr/>
        </p:nvSpPr>
        <p:spPr bwMode="auto">
          <a:xfrm>
            <a:off x="1066800" y="2514600"/>
            <a:ext cx="5943600" cy="3505200"/>
          </a:xfrm>
          <a:prstGeom prst="flowChartAlternateProcess">
            <a:avLst/>
          </a:prstGeom>
          <a:solidFill>
            <a:srgbClr val="000099"/>
          </a:solidFill>
          <a:ln w="9525">
            <a:solidFill>
              <a:srgbClr val="4E20C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06" name="Rectangle 2">
            <a:extLst>
              <a:ext uri="{FF2B5EF4-FFF2-40B4-BE49-F238E27FC236}">
                <a16:creationId xmlns:a16="http://schemas.microsoft.com/office/drawing/2014/main" id="{0A8B3053-3F14-4613-A7A5-8B9FA0510879}"/>
              </a:ext>
            </a:extLst>
          </p:cNvPr>
          <p:cNvSpPr>
            <a:spLocks noGrp="1" noChangeArrowheads="1"/>
          </p:cNvSpPr>
          <p:nvPr>
            <p:ph type="body" idx="1"/>
          </p:nvPr>
        </p:nvSpPr>
        <p:spPr bwMode="auto">
          <a:xfrm>
            <a:off x="1219200" y="2819400"/>
            <a:ext cx="5638800" cy="33067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cs typeface="Zar" pitchFamily="2" charset="0"/>
              </a:rPr>
              <a:t>در نظريه يادگيرى به شيوه محرك - پاسخ موارد زير از اهميت خاص برخوردارند</a:t>
            </a:r>
            <a:r>
              <a:rPr lang="en-US" altLang="en-US" sz="2400" b="1">
                <a:effectLst/>
                <a:cs typeface="Zar" pitchFamily="2" charset="0"/>
              </a:rPr>
              <a:t>:</a:t>
            </a:r>
            <a:endParaRPr lang="ar-SA" altLang="en-US" sz="2400" b="1">
              <a:effectLst/>
              <a:cs typeface="Zar" pitchFamily="2" charset="0"/>
            </a:endParaRPr>
          </a:p>
          <a:p>
            <a:pPr algn="just" rtl="1">
              <a:lnSpc>
                <a:spcPct val="150000"/>
              </a:lnSpc>
              <a:buFontTx/>
              <a:buNone/>
            </a:pPr>
            <a:r>
              <a:rPr lang="fa-IR" altLang="en-US" sz="2400" b="1">
                <a:effectLst/>
                <a:cs typeface="Zar" pitchFamily="2" charset="0"/>
              </a:rPr>
              <a:t>1. </a:t>
            </a:r>
            <a:r>
              <a:rPr lang="ar-SA" altLang="en-US" sz="2400" b="1">
                <a:effectLst/>
                <a:cs typeface="Zar" pitchFamily="2" charset="0"/>
              </a:rPr>
              <a:t>يادگيرى پيوندى است كه ميان محرك و پاسخ ايجاد مى‏شود</a:t>
            </a:r>
            <a:r>
              <a:rPr lang="en-US" altLang="en-US" sz="2400" b="1">
                <a:effectLst/>
                <a:cs typeface="Zar" pitchFamily="2" charset="0"/>
              </a:rPr>
              <a:t>.</a:t>
            </a:r>
            <a:endParaRPr lang="ar-SA" altLang="en-US" sz="2400" b="1">
              <a:effectLst/>
              <a:cs typeface="Zar" pitchFamily="2" charset="0"/>
            </a:endParaRPr>
          </a:p>
          <a:p>
            <a:pPr algn="just" rtl="1">
              <a:lnSpc>
                <a:spcPct val="150000"/>
              </a:lnSpc>
              <a:buFontTx/>
              <a:buNone/>
            </a:pPr>
            <a:r>
              <a:rPr lang="fa-IR" altLang="en-US" sz="2400" b="1">
                <a:effectLst/>
                <a:cs typeface="Zar" pitchFamily="2" charset="0"/>
              </a:rPr>
              <a:t>2. </a:t>
            </a:r>
            <a:r>
              <a:rPr lang="ar-SA" altLang="en-US" sz="2400" b="1">
                <a:effectLst/>
                <a:cs typeface="Zar" pitchFamily="2" charset="0"/>
              </a:rPr>
              <a:t>يادگيرنده بايد موجودى فعال باشد</a:t>
            </a:r>
            <a:r>
              <a:rPr lang="en-US" altLang="en-US" sz="2400" b="1">
                <a:effectLst/>
                <a:cs typeface="Zar" pitchFamily="2" charset="0"/>
              </a:rPr>
              <a:t>.</a:t>
            </a:r>
          </a:p>
        </p:txBody>
      </p:sp>
      <p:sp>
        <p:nvSpPr>
          <p:cNvPr id="123907" name="Text Box 3">
            <a:extLst>
              <a:ext uri="{FF2B5EF4-FFF2-40B4-BE49-F238E27FC236}">
                <a16:creationId xmlns:a16="http://schemas.microsoft.com/office/drawing/2014/main" id="{5741FD50-4049-4404-998B-FF693ACCF30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76CA3C4-5EDA-4B8F-B5FD-8DC0C9BCA51D}"/>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r>
              <a:rPr lang="ar-SA" altLang="en-US" sz="2400" b="1">
                <a:solidFill>
                  <a:srgbClr val="000099"/>
                </a:solidFill>
                <a:effectLst/>
                <a:cs typeface="Zar" pitchFamily="2" charset="0"/>
              </a:rPr>
              <a:t>قانونهاى نظريه پيوندگرايى</a:t>
            </a:r>
            <a:r>
              <a:rPr lang="ar-SA" altLang="en-US" sz="2400" b="1">
                <a:effectLst/>
                <a:cs typeface="Zar" pitchFamily="2" charset="0"/>
              </a:rPr>
              <a:t>‏</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قانون‏گيرايى: اين قانون را كه اصل خوشايندى و ناخوشايندى يا اصل لذت و درد نيز</a:t>
            </a:r>
            <a:r>
              <a:rPr lang="fa-IR" altLang="en-US" sz="2400" b="1">
                <a:effectLst/>
                <a:cs typeface="Zar" pitchFamily="2" charset="0"/>
              </a:rPr>
              <a:t> </a:t>
            </a:r>
            <a:r>
              <a:rPr lang="en-US" altLang="en-US" sz="2400" b="1">
                <a:effectLst/>
                <a:cs typeface="Zar" pitchFamily="2" charset="0"/>
              </a:rPr>
              <a:t> </a:t>
            </a:r>
            <a:r>
              <a:rPr lang="ar-SA" altLang="en-US" sz="2400" b="1">
                <a:effectLst/>
                <a:cs typeface="Zar" pitchFamily="2" charset="0"/>
              </a:rPr>
              <a:t>ناميده‏اند بيانگر اين واقعيت است كه اگر محركى خوشايند و</a:t>
            </a:r>
            <a:r>
              <a:rPr lang="fa-IR" altLang="en-US" sz="2400" b="1">
                <a:effectLst/>
                <a:cs typeface="Zar" pitchFamily="2" charset="0"/>
              </a:rPr>
              <a:t> </a:t>
            </a:r>
            <a:r>
              <a:rPr lang="ar-SA" altLang="en-US" sz="2400" b="1">
                <a:effectLst/>
                <a:cs typeface="Zar" pitchFamily="2" charset="0"/>
              </a:rPr>
              <a:t>رضايت بخش باشد رابطه محرك و پاسخ تقويت مى‏شود، اما اگر ناخوشايند باشد ارتباط ميان آنها سست و بى‏اثر مى‏گردد كه آن را خاموشى مى‏نامند. به نظر ثورندايك مهمترين قانون يادگيرى همين قانون‏گيرايى است كه از</a:t>
            </a:r>
            <a:r>
              <a:rPr lang="en-US" altLang="en-US" sz="2400" b="1">
                <a:effectLst/>
                <a:cs typeface="Zar" pitchFamily="2" charset="0"/>
              </a:rPr>
              <a:t> </a:t>
            </a:r>
            <a:r>
              <a:rPr lang="ar-SA" altLang="en-US" sz="2400" b="1">
                <a:effectLst/>
                <a:cs typeface="Zar" pitchFamily="2" charset="0"/>
              </a:rPr>
              <a:t>نظر يادگيرى متضمن موفقيت و نتايج ثمر بخشى براى شاگردان است</a:t>
            </a:r>
            <a:r>
              <a:rPr lang="en-US" altLang="en-US" sz="2400" b="1">
                <a:effectLst/>
                <a:cs typeface="Zar" pitchFamily="2" charset="0"/>
              </a:rPr>
              <a:t>.</a:t>
            </a:r>
          </a:p>
        </p:txBody>
      </p:sp>
      <p:sp>
        <p:nvSpPr>
          <p:cNvPr id="124931" name="Text Box 3">
            <a:extLst>
              <a:ext uri="{FF2B5EF4-FFF2-40B4-BE49-F238E27FC236}">
                <a16:creationId xmlns:a16="http://schemas.microsoft.com/office/drawing/2014/main" id="{AFFA96EC-F09E-4783-A166-DD6CD5C7061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2A0417EA-0C4A-4561-901C-8EB5FEF3A2DF}"/>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sz="2400" b="1">
                <a:effectLst/>
                <a:cs typeface="Zar" pitchFamily="2" charset="0"/>
              </a:rPr>
              <a:t> </a:t>
            </a:r>
            <a:r>
              <a:rPr lang="ar-SA" altLang="en-US" sz="2400" b="1">
                <a:solidFill>
                  <a:srgbClr val="800000"/>
                </a:solidFill>
                <a:effectLst/>
                <a:cs typeface="Zar" pitchFamily="2" charset="0"/>
              </a:rPr>
              <a:t>قانون تمرين:</a:t>
            </a:r>
            <a:r>
              <a:rPr lang="ar-SA" altLang="en-US" sz="2400" b="1">
                <a:effectLst/>
                <a:cs typeface="Zar" pitchFamily="2" charset="0"/>
              </a:rPr>
              <a:t> بنابه قانون تمرين هر قدر محركى كه پاسخ رضايت بخشى به دنبال دارد بيشتر تكرار شود رابطه محرك و پاسخ استوارتر و پايدارتر مى‏شود. اما اگر تمرين در كار نباشد اين رابطه از ميان مى‏رود. منظور از قانون تمرين اين است كه درس بايد چند بار تكرار گردد تا به خوبى آموخته شود. تمرين مؤثر بايد با معنا و با هدف باشد و به صورت تكرار فردى يا گروهى انجام شود</a:t>
            </a:r>
            <a:r>
              <a:rPr lang="en-US" altLang="en-US" sz="2400" b="1">
                <a:effectLst/>
                <a:cs typeface="Zar" pitchFamily="2" charset="0"/>
              </a:rPr>
              <a:t>.</a:t>
            </a:r>
          </a:p>
        </p:txBody>
      </p:sp>
      <p:sp>
        <p:nvSpPr>
          <p:cNvPr id="125955" name="Text Box 3">
            <a:extLst>
              <a:ext uri="{FF2B5EF4-FFF2-40B4-BE49-F238E27FC236}">
                <a16:creationId xmlns:a16="http://schemas.microsoft.com/office/drawing/2014/main" id="{F03C63E2-8221-461A-9D71-600FAB79C0A2}"/>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9EA29B7-C6E3-436F-891E-D122C6BF009F}"/>
              </a:ext>
            </a:extLst>
          </p:cNvPr>
          <p:cNvSpPr>
            <a:spLocks noGrp="1" noChangeArrowheads="1"/>
          </p:cNvSpPr>
          <p:nvPr>
            <p:ph type="body" idx="1"/>
          </p:nvPr>
        </p:nvSpPr>
        <p:spPr bwMode="auto">
          <a:xfrm>
            <a:off x="1524000" y="2362200"/>
            <a:ext cx="5943600" cy="3763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solidFill>
                  <a:srgbClr val="FF0066"/>
                </a:solidFill>
                <a:effectLst/>
                <a:cs typeface="Zar" pitchFamily="2" charset="0"/>
              </a:rPr>
              <a:t>قانون آمادگى:</a:t>
            </a:r>
            <a:r>
              <a:rPr lang="ar-SA" altLang="en-US" sz="2400" b="1">
                <a:effectLst/>
                <a:cs typeface="Zar" pitchFamily="2" charset="0"/>
              </a:rPr>
              <a:t> اين قانون شامل آمادگى بدنى و روانى يادگيرنده براى آغاز هرگونه فعاليتى است. ثورندايك وضع و حالتى را كه به برقرارى رابطه بين محرك و پاسخ يارى دهد واحد هدايتى يا</a:t>
            </a:r>
            <a:r>
              <a:rPr lang="fa-IR" altLang="en-US" sz="2400" b="1">
                <a:effectLst/>
                <a:cs typeface="Zar" pitchFamily="2" charset="0"/>
              </a:rPr>
              <a:t> </a:t>
            </a:r>
            <a:r>
              <a:rPr lang="ar-SA" altLang="en-US" sz="2400" b="1">
                <a:effectLst/>
                <a:cs typeface="Zar" pitchFamily="2" charset="0"/>
              </a:rPr>
              <a:t>انتقالى مى‏نامد. براى ايجاد چنين وضعى نورونها و سيناپسها دخالت دارند</a:t>
            </a:r>
            <a:endParaRPr lang="en-US" altLang="en-US" sz="2400" b="1">
              <a:effectLst/>
              <a:cs typeface="Zar" pitchFamily="2" charset="0"/>
            </a:endParaRPr>
          </a:p>
          <a:p>
            <a:pPr algn="just" rtl="1">
              <a:lnSpc>
                <a:spcPct val="150000"/>
              </a:lnSpc>
              <a:buFontTx/>
              <a:buNone/>
            </a:pPr>
            <a:endParaRPr lang="fa-IR" altLang="en-US" sz="2400" b="1">
              <a:effectLst/>
              <a:cs typeface="Zar" pitchFamily="2" charset="0"/>
            </a:endParaRPr>
          </a:p>
          <a:p>
            <a:pPr algn="just" rtl="1">
              <a:lnSpc>
                <a:spcPct val="150000"/>
              </a:lnSpc>
              <a:buFontTx/>
              <a:buNone/>
            </a:pPr>
            <a:endParaRPr lang="en-US" altLang="en-US" sz="2400" b="1">
              <a:effectLst/>
              <a:cs typeface="Zar" pitchFamily="2" charset="0"/>
            </a:endParaRPr>
          </a:p>
        </p:txBody>
      </p:sp>
      <p:sp>
        <p:nvSpPr>
          <p:cNvPr id="126979" name="Text Box 3">
            <a:extLst>
              <a:ext uri="{FF2B5EF4-FFF2-40B4-BE49-F238E27FC236}">
                <a16:creationId xmlns:a16="http://schemas.microsoft.com/office/drawing/2014/main" id="{CFF28F2C-CCD8-45E6-8BE1-D1C6C930BF5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BC98822E-577A-4A10-AE48-2A608DAEA9DB}"/>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sz="2400" b="1">
                <a:effectLst/>
                <a:cs typeface="Zar" pitchFamily="2" charset="0"/>
              </a:rPr>
              <a:t> </a:t>
            </a:r>
            <a:r>
              <a:rPr lang="ar-SA" altLang="en-US" sz="2400" b="1">
                <a:effectLst/>
                <a:cs typeface="Zar" pitchFamily="2" charset="0"/>
              </a:rPr>
              <a:t>قانونهاى پنجگانه فرعى ثورندايك عبارت‏اند از قانون: چند پاسخى، آمادگى روانى، فعاليت برخه‏اى، همگونگى يا قياس و سرانجام قانون انتقال تداعى اين قانونها چون  داراى تأثير مهم آموزشى و كاربردى نيستند از توضيح و تفسير آنها خوددارى مى‏شود و فقط به ذكر عنوان آنها اكتفا مى‏گردد</a:t>
            </a:r>
            <a:r>
              <a:rPr lang="en-US" altLang="en-US" sz="2400" b="1">
                <a:effectLst/>
                <a:cs typeface="Zar" pitchFamily="2" charset="0"/>
              </a:rPr>
              <a:t>.</a:t>
            </a:r>
          </a:p>
        </p:txBody>
      </p:sp>
      <p:sp>
        <p:nvSpPr>
          <p:cNvPr id="128003" name="Text Box 3">
            <a:extLst>
              <a:ext uri="{FF2B5EF4-FFF2-40B4-BE49-F238E27FC236}">
                <a16:creationId xmlns:a16="http://schemas.microsoft.com/office/drawing/2014/main" id="{4B03C6F9-7331-47C0-B749-93F4589DCC2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AutoShape 4">
            <a:extLst>
              <a:ext uri="{FF2B5EF4-FFF2-40B4-BE49-F238E27FC236}">
                <a16:creationId xmlns:a16="http://schemas.microsoft.com/office/drawing/2014/main" id="{36FE65E9-CFCD-44BC-87EA-E4C2D7E020A6}"/>
              </a:ext>
            </a:extLst>
          </p:cNvPr>
          <p:cNvSpPr>
            <a:spLocks noChangeArrowheads="1"/>
          </p:cNvSpPr>
          <p:nvPr/>
        </p:nvSpPr>
        <p:spPr bwMode="auto">
          <a:xfrm>
            <a:off x="1524000" y="2057400"/>
            <a:ext cx="6248400" cy="4343400"/>
          </a:xfrm>
          <a:prstGeom prst="flowChartMultidocumen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4E20C2"/>
              </a:solidFill>
            </a:endParaRPr>
          </a:p>
        </p:txBody>
      </p:sp>
      <p:sp>
        <p:nvSpPr>
          <p:cNvPr id="129026" name="Rectangle 2">
            <a:extLst>
              <a:ext uri="{FF2B5EF4-FFF2-40B4-BE49-F238E27FC236}">
                <a16:creationId xmlns:a16="http://schemas.microsoft.com/office/drawing/2014/main" id="{5C0C156B-4A96-47B7-B08A-A2697AF08E21}"/>
              </a:ext>
            </a:extLst>
          </p:cNvPr>
          <p:cNvSpPr>
            <a:spLocks noGrp="1" noChangeArrowheads="1"/>
          </p:cNvSpPr>
          <p:nvPr>
            <p:ph type="body" idx="1"/>
          </p:nvPr>
        </p:nvSpPr>
        <p:spPr bwMode="auto">
          <a:xfrm>
            <a:off x="1752600" y="2743200"/>
            <a:ext cx="5181600" cy="3382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solidFill>
                  <a:srgbClr val="FF99FF"/>
                </a:solidFill>
                <a:effectLst/>
                <a:cs typeface="Zar" pitchFamily="2" charset="0"/>
              </a:rPr>
              <a:t>كاربرد آموزشى نظريه پيوندگرايى</a:t>
            </a:r>
            <a:r>
              <a:rPr lang="ar-SA" altLang="en-US" sz="2400" b="1">
                <a:effectLst/>
                <a:cs typeface="Zar" pitchFamily="2" charset="0"/>
              </a:rPr>
              <a:t>‏</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با توجه به قانونهاى يادگيرى ثورندايك مشاهده مى‏شود كه اغلب رهنمودهاى آموزشى او جنبه حكم و دستور دارد.</a:t>
            </a:r>
            <a:r>
              <a:rPr lang="en-US" altLang="en-US" sz="2400" b="1">
                <a:effectLst/>
                <a:cs typeface="Zar" pitchFamily="2" charset="0"/>
              </a:rPr>
              <a:t> </a:t>
            </a:r>
          </a:p>
        </p:txBody>
      </p:sp>
      <p:sp>
        <p:nvSpPr>
          <p:cNvPr id="129027" name="Text Box 3">
            <a:extLst>
              <a:ext uri="{FF2B5EF4-FFF2-40B4-BE49-F238E27FC236}">
                <a16:creationId xmlns:a16="http://schemas.microsoft.com/office/drawing/2014/main" id="{01D9C90E-B75C-45EC-BEF8-E816C11C2EDE}"/>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ACC75C43-6912-491B-B2B3-E1DA1264B301}"/>
              </a:ext>
            </a:extLst>
          </p:cNvPr>
          <p:cNvSpPr>
            <a:spLocks noChangeArrowheads="1"/>
          </p:cNvSpPr>
          <p:nvPr/>
        </p:nvSpPr>
        <p:spPr bwMode="auto">
          <a:xfrm>
            <a:off x="762000" y="2667000"/>
            <a:ext cx="6781800" cy="457200"/>
          </a:xfrm>
          <a:prstGeom prst="rect">
            <a:avLst/>
          </a:prstGeom>
          <a:solidFill>
            <a:srgbClr val="0000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99"/>
            </a:extrusionClr>
            <a:contourClr>
              <a:srgbClr val="0000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2101" name="Rectangle 5">
            <a:extLst>
              <a:ext uri="{FF2B5EF4-FFF2-40B4-BE49-F238E27FC236}">
                <a16:creationId xmlns:a16="http://schemas.microsoft.com/office/drawing/2014/main" id="{5A4C4C5D-2AA6-41A1-882B-1A61425D86B4}"/>
              </a:ext>
            </a:extLst>
          </p:cNvPr>
          <p:cNvSpPr>
            <a:spLocks noChangeArrowheads="1"/>
          </p:cNvSpPr>
          <p:nvPr/>
        </p:nvSpPr>
        <p:spPr bwMode="auto">
          <a:xfrm>
            <a:off x="304800" y="4572000"/>
            <a:ext cx="7696200" cy="1447800"/>
          </a:xfrm>
          <a:prstGeom prst="rect">
            <a:avLst/>
          </a:prstGeom>
          <a:solidFill>
            <a:srgbClr val="0000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99"/>
            </a:extrusionClr>
            <a:contourClr>
              <a:srgbClr val="0000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2098" name="Rectangle 2">
            <a:extLst>
              <a:ext uri="{FF2B5EF4-FFF2-40B4-BE49-F238E27FC236}">
                <a16:creationId xmlns:a16="http://schemas.microsoft.com/office/drawing/2014/main" id="{65874558-9C8C-45C5-8CB8-10C04A98815A}"/>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اهميت‏گيرايى</a:t>
            </a:r>
            <a:r>
              <a:rPr lang="en-US" altLang="en-US" sz="2400" b="1">
                <a:effectLst/>
                <a:cs typeface="Zar" pitchFamily="2" charset="0"/>
              </a:rPr>
              <a:t> </a:t>
            </a:r>
            <a:endParaRPr lang="fa-IR" altLang="en-US" sz="2400" b="1">
              <a:effectLst/>
              <a:cs typeface="Zar" pitchFamily="2" charset="0"/>
            </a:endParaRPr>
          </a:p>
          <a:p>
            <a:pPr algn="just" rtl="1">
              <a:lnSpc>
                <a:spcPct val="150000"/>
              </a:lnSpc>
              <a:buFontTx/>
              <a:buNone/>
            </a:pPr>
            <a:r>
              <a:rPr lang="fa-IR" altLang="en-US" sz="2400" b="1">
                <a:effectLst/>
                <a:cs typeface="Zar" pitchFamily="2" charset="0"/>
              </a:rPr>
              <a:t>      </a:t>
            </a:r>
            <a:r>
              <a:rPr lang="ar-SA" altLang="en-US" sz="2400" b="1">
                <a:effectLst/>
                <a:cs typeface="Zar" pitchFamily="2" charset="0"/>
              </a:rPr>
              <a:t>در زمينه يادگيرى هر پاسخ مطلوبى را بى‏درنگ </a:t>
            </a:r>
            <a:r>
              <a:rPr lang="ar-SA" altLang="en-US" sz="2400" b="1">
                <a:solidFill>
                  <a:srgbClr val="FF0000"/>
                </a:solidFill>
                <a:effectLst/>
                <a:cs typeface="Zar" pitchFamily="2" charset="0"/>
              </a:rPr>
              <a:t>پاداش</a:t>
            </a:r>
            <a:r>
              <a:rPr lang="ar-SA" altLang="en-US" sz="2400" b="1">
                <a:effectLst/>
                <a:cs typeface="Zar" pitchFamily="2" charset="0"/>
              </a:rPr>
              <a:t> دهيد</a:t>
            </a:r>
            <a:r>
              <a:rPr lang="en-US" altLang="en-US" sz="2400" b="1">
                <a:effectLst/>
                <a:cs typeface="Zar" pitchFamily="2" charset="0"/>
              </a:rPr>
              <a:t>.</a:t>
            </a:r>
            <a:endParaRPr lang="fa-IR" altLang="en-US" sz="2400" b="1">
              <a:effectLst/>
              <a:cs typeface="Zar" pitchFamily="2" charset="0"/>
            </a:endParaRPr>
          </a:p>
          <a:p>
            <a:pPr algn="just" rtl="1">
              <a:lnSpc>
                <a:spcPct val="150000"/>
              </a:lnSpc>
              <a:buFontTx/>
              <a:buNone/>
            </a:pPr>
            <a:endParaRPr lang="fa-IR" altLang="en-US" sz="2400" b="1">
              <a:effectLst/>
              <a:cs typeface="Zar" pitchFamily="2" charset="0"/>
            </a:endParaRPr>
          </a:p>
          <a:p>
            <a:pPr algn="just" rtl="1">
              <a:lnSpc>
                <a:spcPct val="150000"/>
              </a:lnSpc>
              <a:buFontTx/>
              <a:buNone/>
            </a:pPr>
            <a:r>
              <a:rPr lang="ar-SA" altLang="en-US" sz="2400" b="1">
                <a:effectLst/>
                <a:cs typeface="Zar" pitchFamily="2" charset="0"/>
              </a:rPr>
              <a:t>پيام ديگر قانون‏گيرايى در كار آموزش اين است كه</a:t>
            </a:r>
            <a:r>
              <a:rPr lang="en-US" altLang="en-US" sz="2400" b="1">
                <a:effectLst/>
                <a:cs typeface="Zar" pitchFamily="2" charset="0"/>
              </a:rPr>
              <a:t>: </a:t>
            </a:r>
            <a:endParaRPr lang="fa-IR" altLang="en-US" sz="2400" b="1">
              <a:effectLst/>
              <a:cs typeface="Zar" pitchFamily="2" charset="0"/>
            </a:endParaRPr>
          </a:p>
          <a:p>
            <a:pPr algn="just" rtl="1">
              <a:lnSpc>
                <a:spcPct val="150000"/>
              </a:lnSpc>
              <a:buFontTx/>
              <a:buNone/>
            </a:pPr>
            <a:r>
              <a:rPr lang="ar-SA" altLang="en-US" sz="2400" b="1">
                <a:effectLst/>
                <a:cs typeface="Zar" pitchFamily="2" charset="0"/>
              </a:rPr>
              <a:t>برنامه‏ها و مواد درسى بايد وابسته و مكمل يكديگر باشند و چنان تنظيم شوند كه علاقه شاگردان را به آموختن برانگيزند و رضايت خاطر آنان را فراهم كنند</a:t>
            </a:r>
            <a:r>
              <a:rPr lang="en-US" altLang="en-US" sz="2400" b="1">
                <a:effectLst/>
                <a:cs typeface="Zar" pitchFamily="2" charset="0"/>
              </a:rPr>
              <a:t>.</a:t>
            </a:r>
          </a:p>
          <a:p>
            <a:pPr algn="r" rtl="1">
              <a:lnSpc>
                <a:spcPct val="90000"/>
              </a:lnSpc>
              <a:buFontTx/>
              <a:buNone/>
            </a:pPr>
            <a:endParaRPr lang="en-US" altLang="en-US" sz="2400">
              <a:cs typeface="Zar" pitchFamily="2" charset="0"/>
            </a:endParaRPr>
          </a:p>
        </p:txBody>
      </p:sp>
      <p:sp>
        <p:nvSpPr>
          <p:cNvPr id="132099" name="Text Box 3">
            <a:extLst>
              <a:ext uri="{FF2B5EF4-FFF2-40B4-BE49-F238E27FC236}">
                <a16:creationId xmlns:a16="http://schemas.microsoft.com/office/drawing/2014/main" id="{D6E1F91E-783B-4C34-8636-18985A5D1606}"/>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Oval 4">
            <a:extLst>
              <a:ext uri="{FF2B5EF4-FFF2-40B4-BE49-F238E27FC236}">
                <a16:creationId xmlns:a16="http://schemas.microsoft.com/office/drawing/2014/main" id="{7E959390-B5EA-4189-860C-46FFF14A1A56}"/>
              </a:ext>
            </a:extLst>
          </p:cNvPr>
          <p:cNvSpPr>
            <a:spLocks noChangeArrowheads="1"/>
          </p:cNvSpPr>
          <p:nvPr/>
        </p:nvSpPr>
        <p:spPr bwMode="auto">
          <a:xfrm>
            <a:off x="1524000" y="3352800"/>
            <a:ext cx="5638800" cy="2362200"/>
          </a:xfrm>
          <a:prstGeom prst="ellipse">
            <a:avLst/>
          </a:prstGeom>
          <a:solidFill>
            <a:srgbClr val="000099"/>
          </a:solidFill>
          <a:ln w="9525">
            <a:round/>
            <a:headEnd/>
            <a:tailEnd/>
          </a:ln>
          <a:effectLst/>
          <a:scene3d>
            <a:camera prst="legacyObliqueTopRight"/>
            <a:lightRig rig="legacyFlat3" dir="b"/>
          </a:scene3d>
          <a:sp3d extrusionH="430200" prstMaterial="legacyWireframe">
            <a:bevelT w="13500" h="13500" prst="angle"/>
            <a:bevelB w="13500" h="13500" prst="angle"/>
            <a:extrusionClr>
              <a:srgbClr val="000099"/>
            </a:extrusionClr>
            <a:contourClr>
              <a:srgbClr val="0000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en-US" altLang="en-US">
              <a:solidFill>
                <a:srgbClr val="FF0000"/>
              </a:solidFill>
            </a:endParaRPr>
          </a:p>
        </p:txBody>
      </p:sp>
      <p:sp>
        <p:nvSpPr>
          <p:cNvPr id="133122" name="Rectangle 2">
            <a:extLst>
              <a:ext uri="{FF2B5EF4-FFF2-40B4-BE49-F238E27FC236}">
                <a16:creationId xmlns:a16="http://schemas.microsoft.com/office/drawing/2014/main" id="{BD86AAFE-7C59-41F4-AE94-8CA77435B776}"/>
              </a:ext>
            </a:extLst>
          </p:cNvPr>
          <p:cNvSpPr>
            <a:spLocks noGrp="1" noChangeArrowheads="1"/>
          </p:cNvSpPr>
          <p:nvPr>
            <p:ph type="body" idx="1"/>
          </p:nvPr>
        </p:nvSpPr>
        <p:spPr bwMode="auto">
          <a:xfrm>
            <a:off x="1905000" y="2514600"/>
            <a:ext cx="4876800" cy="36115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fa-IR" altLang="en-US" sz="2400" b="1">
                <a:effectLst/>
                <a:cs typeface="Zar" pitchFamily="2" charset="0"/>
              </a:rPr>
              <a:t>اهميت آمادگي </a:t>
            </a:r>
          </a:p>
          <a:p>
            <a:pPr algn="just" rtl="1">
              <a:lnSpc>
                <a:spcPct val="150000"/>
              </a:lnSpc>
              <a:buFontTx/>
              <a:buNone/>
            </a:pPr>
            <a:endParaRPr lang="fa-IR" altLang="en-US" sz="2400" b="1">
              <a:effectLst/>
              <a:cs typeface="Zar" pitchFamily="2" charset="0"/>
            </a:endParaRPr>
          </a:p>
          <a:p>
            <a:pPr algn="just" rtl="1">
              <a:lnSpc>
                <a:spcPct val="150000"/>
              </a:lnSpc>
              <a:buFontTx/>
              <a:buNone/>
            </a:pPr>
            <a:r>
              <a:rPr lang="ar-SA" altLang="en-US" sz="2400" b="1">
                <a:effectLst/>
                <a:cs typeface="Zar" pitchFamily="2" charset="0"/>
              </a:rPr>
              <a:t>هر موضوعى را به هر كودكى مى‏توان در هر مرحله از رشد با موفقيت و در حد شايستگى عقلى او آموخت</a:t>
            </a:r>
            <a:r>
              <a:rPr lang="en-US" altLang="en-US" sz="2400" b="1">
                <a:effectLst/>
                <a:cs typeface="Zar" pitchFamily="2" charset="0"/>
              </a:rPr>
              <a:t>.</a:t>
            </a:r>
          </a:p>
        </p:txBody>
      </p:sp>
      <p:sp>
        <p:nvSpPr>
          <p:cNvPr id="133123" name="Text Box 3">
            <a:extLst>
              <a:ext uri="{FF2B5EF4-FFF2-40B4-BE49-F238E27FC236}">
                <a16:creationId xmlns:a16="http://schemas.microsoft.com/office/drawing/2014/main" id="{EF8E20ED-FA43-44CA-A967-8E218D0C87D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A49D52C-F84B-4BEC-B4FE-5B6EEB8D618E}"/>
              </a:ext>
            </a:extLst>
          </p:cNvPr>
          <p:cNvSpPr>
            <a:spLocks noGrp="1" noChangeArrowheads="1"/>
          </p:cNvSpPr>
          <p:nvPr>
            <p:ph type="body" idx="1"/>
          </p:nvPr>
        </p:nvSpPr>
        <p:spPr bwMode="auto">
          <a:xfrm>
            <a:off x="685800" y="2438400"/>
            <a:ext cx="6934200" cy="36877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cs typeface="Zar" pitchFamily="2" charset="0"/>
              </a:rPr>
              <a:t>يادگيرى در واقع هم يك رشته فرايند است و هم فرآورده تجربه‏ها. بعضى از فرايندهايى كه در داد وستد ميان موجود آدمى و محيط انجام مى‏گيرد عبارت‏اند از احساس و ادراك، يادآورى، نمادسازى، انديشه مجرد و سرانجام رفتار</a:t>
            </a:r>
            <a:r>
              <a:rPr lang="en-US" altLang="en-US" sz="2400">
                <a:cs typeface="Zar" pitchFamily="2" charset="0"/>
              </a:rPr>
              <a:t>. </a:t>
            </a:r>
          </a:p>
          <a:p>
            <a:pPr algn="just" rtl="1">
              <a:lnSpc>
                <a:spcPct val="150000"/>
              </a:lnSpc>
              <a:buFontTx/>
              <a:buNone/>
            </a:pPr>
            <a:endParaRPr lang="en-US" altLang="en-US" sz="2400">
              <a:cs typeface="Zar" pitchFamily="2" charset="0"/>
            </a:endParaRPr>
          </a:p>
        </p:txBody>
      </p:sp>
      <p:sp>
        <p:nvSpPr>
          <p:cNvPr id="70659" name="Text Box 3">
            <a:extLst>
              <a:ext uri="{FF2B5EF4-FFF2-40B4-BE49-F238E27FC236}">
                <a16:creationId xmlns:a16="http://schemas.microsoft.com/office/drawing/2014/main" id="{993DF90A-B0CC-4D57-9B2A-A5C8438A954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70660" name="Rectangle 4">
            <a:extLst>
              <a:ext uri="{FF2B5EF4-FFF2-40B4-BE49-F238E27FC236}">
                <a16:creationId xmlns:a16="http://schemas.microsoft.com/office/drawing/2014/main" id="{F64B8021-71CD-42E0-B766-54E8EC2A9E30}"/>
              </a:ext>
            </a:extLst>
          </p:cNvPr>
          <p:cNvSpPr>
            <a:spLocks noChangeArrowheads="1"/>
          </p:cNvSpPr>
          <p:nvPr/>
        </p:nvSpPr>
        <p:spPr bwMode="auto">
          <a:xfrm>
            <a:off x="5334000" y="1981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ماهيت يادگيرى</a:t>
            </a:r>
            <a:endPar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AutoShape 4">
            <a:extLst>
              <a:ext uri="{FF2B5EF4-FFF2-40B4-BE49-F238E27FC236}">
                <a16:creationId xmlns:a16="http://schemas.microsoft.com/office/drawing/2014/main" id="{AC57F561-1F49-4CA7-A062-5167EB125A28}"/>
              </a:ext>
            </a:extLst>
          </p:cNvPr>
          <p:cNvSpPr>
            <a:spLocks noChangeArrowheads="1"/>
          </p:cNvSpPr>
          <p:nvPr/>
        </p:nvSpPr>
        <p:spPr bwMode="auto">
          <a:xfrm>
            <a:off x="838200" y="4876800"/>
            <a:ext cx="6553200" cy="685800"/>
          </a:xfrm>
          <a:prstGeom prst="flowChartAlternateProcess">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34146" name="Rectangle 2">
            <a:extLst>
              <a:ext uri="{FF2B5EF4-FFF2-40B4-BE49-F238E27FC236}">
                <a16:creationId xmlns:a16="http://schemas.microsoft.com/office/drawing/2014/main" id="{03C2D00C-F3C6-4037-ADB0-04D046CF29F8}"/>
              </a:ext>
            </a:extLst>
          </p:cNvPr>
          <p:cNvSpPr>
            <a:spLocks noGrp="1" noChangeArrowheads="1"/>
          </p:cNvSpPr>
          <p:nvPr>
            <p:ph type="body" idx="1"/>
          </p:nvPr>
        </p:nvSpPr>
        <p:spPr bwMode="auto">
          <a:xfrm>
            <a:off x="0" y="1905000"/>
            <a:ext cx="81534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sz="2400" b="1">
                <a:effectLst/>
                <a:cs typeface="Zar" pitchFamily="2" charset="0"/>
              </a:rPr>
              <a:t> </a:t>
            </a:r>
            <a:r>
              <a:rPr lang="ar-SA" altLang="en-US" sz="2400" b="1">
                <a:effectLst/>
                <a:cs typeface="Zar" pitchFamily="2" charset="0"/>
              </a:rPr>
              <a:t>اهميت تمرين</a:t>
            </a:r>
            <a:r>
              <a:rPr lang="en-US" altLang="en-US" sz="2400" b="1">
                <a:effectLst/>
                <a:cs typeface="Zar" pitchFamily="2" charset="0"/>
              </a:rPr>
              <a:t> </a:t>
            </a:r>
            <a:endParaRPr lang="fa-IR" altLang="en-US" sz="2400" b="1">
              <a:effectLst/>
              <a:cs typeface="Zar" pitchFamily="2" charset="0"/>
            </a:endParaRPr>
          </a:p>
          <a:p>
            <a:pPr algn="just" rtl="1">
              <a:lnSpc>
                <a:spcPct val="150000"/>
              </a:lnSpc>
            </a:pPr>
            <a:r>
              <a:rPr lang="ar-SA" altLang="en-US" sz="2400" b="1">
                <a:effectLst/>
                <a:cs typeface="Zar" pitchFamily="2" charset="0"/>
              </a:rPr>
              <a:t>تمرين داراى هدف معين و شيوه‏هاى سنجيده رفتارى است، در صورتى كه تكرار محض بى‏هدف و عارى از هرگونه شيوه منطقى است.</a:t>
            </a:r>
          </a:p>
          <a:p>
            <a:pPr algn="just" rtl="1">
              <a:lnSpc>
                <a:spcPct val="150000"/>
              </a:lnSpc>
            </a:pPr>
            <a:r>
              <a:rPr lang="ar-SA" altLang="en-US" sz="2400" b="1">
                <a:effectLst/>
                <a:cs typeface="Zar" pitchFamily="2" charset="0"/>
              </a:rPr>
              <a:t>ثورندايك تكرار رفتارهاى خوشايند را تمرين تلقى مى‏كند و آن را همسنگ و همانند پاداش مى‏داند. نظر او در باره تمرين اين است كه</a:t>
            </a:r>
            <a:r>
              <a:rPr lang="en-US" altLang="en-US" sz="2400" b="1">
                <a:effectLst/>
                <a:cs typeface="Zar" pitchFamily="2" charset="0"/>
              </a:rPr>
              <a:t>:</a:t>
            </a:r>
            <a:endParaRPr lang="fa-IR" altLang="en-US" sz="2400" b="1">
              <a:effectLst/>
              <a:cs typeface="Zar" pitchFamily="2" charset="0"/>
            </a:endParaRPr>
          </a:p>
          <a:p>
            <a:pPr algn="ctr" rtl="1">
              <a:lnSpc>
                <a:spcPct val="150000"/>
              </a:lnSpc>
              <a:buFontTx/>
              <a:buNone/>
            </a:pPr>
            <a:r>
              <a:rPr lang="ar-SA" altLang="en-US" sz="2000" b="1">
                <a:effectLst/>
                <a:cs typeface="Zar" pitchFamily="2" charset="0"/>
              </a:rPr>
              <a:t>پاسخ درست بايد </a:t>
            </a:r>
            <a:r>
              <a:rPr lang="ar-SA" altLang="en-US" sz="2400" b="1">
                <a:effectLst/>
                <a:cs typeface="Zar" pitchFamily="2" charset="0"/>
              </a:rPr>
              <a:t>همواره</a:t>
            </a:r>
            <a:r>
              <a:rPr lang="ar-SA" altLang="en-US" sz="2000" b="1">
                <a:effectLst/>
                <a:cs typeface="Zar" pitchFamily="2" charset="0"/>
              </a:rPr>
              <a:t> همراه يا متعاقب با خوشايندى و پاداش باشد</a:t>
            </a:r>
            <a:endParaRPr lang="en-US" altLang="en-US" sz="2000" b="1">
              <a:cs typeface="Zar" pitchFamily="2" charset="0"/>
            </a:endParaRPr>
          </a:p>
        </p:txBody>
      </p:sp>
      <p:sp>
        <p:nvSpPr>
          <p:cNvPr id="134147" name="Text Box 3">
            <a:extLst>
              <a:ext uri="{FF2B5EF4-FFF2-40B4-BE49-F238E27FC236}">
                <a16:creationId xmlns:a16="http://schemas.microsoft.com/office/drawing/2014/main" id="{51795808-4166-42FF-9595-10492C5EA9B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a:extLst>
              <a:ext uri="{FF2B5EF4-FFF2-40B4-BE49-F238E27FC236}">
                <a16:creationId xmlns:a16="http://schemas.microsoft.com/office/drawing/2014/main" id="{9B1AEA83-3D2D-4426-A476-1572702D6BCD}"/>
              </a:ext>
            </a:extLst>
          </p:cNvPr>
          <p:cNvSpPr>
            <a:spLocks noChangeArrowheads="1"/>
          </p:cNvSpPr>
          <p:nvPr/>
        </p:nvSpPr>
        <p:spPr bwMode="auto">
          <a:xfrm>
            <a:off x="609600" y="3352800"/>
            <a:ext cx="6934200" cy="762000"/>
          </a:xfrm>
          <a:prstGeom prst="rect">
            <a:avLst/>
          </a:prstGeom>
          <a:solidFill>
            <a:schemeClr val="accent2"/>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nchor="ctr">
            <a:flatTx/>
          </a:bodyPr>
          <a:lstStyle/>
          <a:p>
            <a:pPr algn="ctr"/>
            <a:endParaRPr lang="en-US" altLang="en-US">
              <a:solidFill>
                <a:srgbClr val="FF0000"/>
              </a:solidFill>
            </a:endParaRPr>
          </a:p>
        </p:txBody>
      </p:sp>
      <p:sp>
        <p:nvSpPr>
          <p:cNvPr id="135170" name="Rectangle 2">
            <a:extLst>
              <a:ext uri="{FF2B5EF4-FFF2-40B4-BE49-F238E27FC236}">
                <a16:creationId xmlns:a16="http://schemas.microsoft.com/office/drawing/2014/main" id="{0757A0C3-5CBF-4055-B76B-BA3CF9ADDCFA}"/>
              </a:ext>
            </a:extLst>
          </p:cNvPr>
          <p:cNvSpPr>
            <a:spLocks noGrp="1" noChangeArrowheads="1"/>
          </p:cNvSpPr>
          <p:nvPr>
            <p:ph type="body" idx="1"/>
          </p:nvPr>
        </p:nvSpPr>
        <p:spPr bwMode="auto">
          <a:xfrm>
            <a:off x="685800" y="1905000"/>
            <a:ext cx="6781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a:t> </a:t>
            </a:r>
            <a:r>
              <a:rPr lang="ar-SA" altLang="en-US" sz="2400" b="1">
                <a:effectLst/>
                <a:cs typeface="Zar" pitchFamily="2" charset="0"/>
              </a:rPr>
              <a:t>نقش گسترش اثر</a:t>
            </a:r>
            <a:r>
              <a:rPr lang="en-US" altLang="en-US" sz="2400" b="1">
                <a:effectLst/>
                <a:cs typeface="Zar" pitchFamily="2" charset="0"/>
              </a:rPr>
              <a:t> </a:t>
            </a:r>
            <a:endParaRPr lang="fa-IR" altLang="en-US" sz="2400" b="1">
              <a:effectLst/>
              <a:cs typeface="Zar" pitchFamily="2" charset="0"/>
            </a:endParaRPr>
          </a:p>
          <a:p>
            <a:pPr algn="just" rtl="1">
              <a:lnSpc>
                <a:spcPct val="150000"/>
              </a:lnSpc>
              <a:buFontTx/>
              <a:buNone/>
            </a:pPr>
            <a:endParaRPr lang="fa-IR" altLang="en-US" sz="2400" b="1">
              <a:effectLst/>
              <a:cs typeface="Zar" pitchFamily="2" charset="0"/>
            </a:endParaRPr>
          </a:p>
          <a:p>
            <a:pPr algn="just" rtl="1">
              <a:lnSpc>
                <a:spcPct val="150000"/>
              </a:lnSpc>
              <a:buFontTx/>
              <a:buNone/>
            </a:pPr>
            <a:r>
              <a:rPr lang="ar-SA" altLang="en-US" sz="2400" b="1">
                <a:effectLst/>
                <a:cs typeface="Zar" pitchFamily="2" charset="0"/>
              </a:rPr>
              <a:t>اگر قصد داريد عادتى ترك شود يادگيرندگان را تنبيه نكنيد</a:t>
            </a:r>
            <a:r>
              <a:rPr lang="en-US" altLang="en-US" sz="2400" b="1">
                <a:effectLst/>
                <a:cs typeface="Zar" pitchFamily="2" charset="0"/>
              </a:rPr>
              <a:t>.</a:t>
            </a:r>
            <a:endParaRPr lang="fa-IR" altLang="en-US" sz="2400" b="1">
              <a:effectLst/>
              <a:cs typeface="Zar" pitchFamily="2" charset="0"/>
            </a:endParaRPr>
          </a:p>
          <a:p>
            <a:pPr algn="just" rtl="1">
              <a:lnSpc>
                <a:spcPct val="150000"/>
              </a:lnSpc>
              <a:buFontTx/>
              <a:buNone/>
            </a:pPr>
            <a:endParaRPr lang="en-US" altLang="en-US" sz="2400" b="1">
              <a:effectLst/>
              <a:cs typeface="Zar" pitchFamily="2" charset="0"/>
            </a:endParaRPr>
          </a:p>
        </p:txBody>
      </p:sp>
      <p:sp>
        <p:nvSpPr>
          <p:cNvPr id="135171" name="Text Box 3">
            <a:extLst>
              <a:ext uri="{FF2B5EF4-FFF2-40B4-BE49-F238E27FC236}">
                <a16:creationId xmlns:a16="http://schemas.microsoft.com/office/drawing/2014/main" id="{EA18BB23-080A-4DAF-B01E-9FA4B848FD3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a:extLst>
              <a:ext uri="{FF2B5EF4-FFF2-40B4-BE49-F238E27FC236}">
                <a16:creationId xmlns:a16="http://schemas.microsoft.com/office/drawing/2014/main" id="{6FEB0E12-1D05-41BE-A1FD-7916CB49F1D7}"/>
              </a:ext>
            </a:extLst>
          </p:cNvPr>
          <p:cNvSpPr>
            <a:spLocks noChangeArrowheads="1"/>
          </p:cNvSpPr>
          <p:nvPr/>
        </p:nvSpPr>
        <p:spPr bwMode="auto">
          <a:xfrm>
            <a:off x="533400" y="5181600"/>
            <a:ext cx="7162800" cy="609600"/>
          </a:xfrm>
          <a:prstGeom prst="rect">
            <a:avLst/>
          </a:prstGeom>
          <a:solidFill>
            <a:srgbClr val="FF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66"/>
            </a:extrusionClr>
            <a:contourClr>
              <a:srgbClr val="FF00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6194" name="Rectangle 2">
            <a:extLst>
              <a:ext uri="{FF2B5EF4-FFF2-40B4-BE49-F238E27FC236}">
                <a16:creationId xmlns:a16="http://schemas.microsoft.com/office/drawing/2014/main" id="{6B2C6754-685B-454B-9F49-D27A7DCEEF13}"/>
              </a:ext>
            </a:extLst>
          </p:cNvPr>
          <p:cNvSpPr>
            <a:spLocks noGrp="1" noChangeArrowheads="1"/>
          </p:cNvSpPr>
          <p:nvPr>
            <p:ph type="body" idx="1"/>
          </p:nvPr>
        </p:nvSpPr>
        <p:spPr bwMode="auto">
          <a:xfrm>
            <a:off x="457200" y="2514600"/>
            <a:ext cx="7162800" cy="3657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r>
              <a:rPr lang="en-US" altLang="en-US" sz="2400" b="1">
                <a:cs typeface="Zar" pitchFamily="2" charset="0"/>
              </a:rPr>
              <a:t> </a:t>
            </a:r>
            <a:r>
              <a:rPr lang="ar-SA" altLang="en-US" sz="2400" b="1">
                <a:cs typeface="Zar" pitchFamily="2" charset="0"/>
              </a:rPr>
              <a:t>نقش هوش در يادگيرى</a:t>
            </a:r>
            <a:endParaRPr lang="fa-IR" altLang="en-US" sz="2400" b="1">
              <a:cs typeface="Zar" pitchFamily="2" charset="0"/>
            </a:endParaRPr>
          </a:p>
          <a:p>
            <a:pPr algn="just" rtl="1">
              <a:buFontTx/>
              <a:buNone/>
            </a:pPr>
            <a:endParaRPr lang="ar-SA" altLang="en-US" sz="2400" b="1">
              <a:cs typeface="Zar" pitchFamily="2" charset="0"/>
            </a:endParaRPr>
          </a:p>
          <a:p>
            <a:pPr algn="just" rtl="1">
              <a:lnSpc>
                <a:spcPct val="150000"/>
              </a:lnSpc>
              <a:buFontTx/>
              <a:buNone/>
            </a:pPr>
            <a:r>
              <a:rPr lang="ar-SA" altLang="en-US" sz="2400" b="1">
                <a:cs typeface="Zar" pitchFamily="2" charset="0"/>
              </a:rPr>
              <a:t>به نظر او يادگيرنده هرچه واژه‏ها را بيشتر بشناسد و با مفاهيم</a:t>
            </a:r>
            <a:r>
              <a:rPr lang="fa-IR" altLang="en-US" sz="2400" b="1">
                <a:cs typeface="Zar" pitchFamily="2" charset="0"/>
              </a:rPr>
              <a:t>      </a:t>
            </a:r>
            <a:r>
              <a:rPr lang="ar-SA" altLang="en-US" sz="2400" b="1">
                <a:cs typeface="Zar" pitchFamily="2" charset="0"/>
              </a:rPr>
              <a:t> مختلف سرو كار داشته باشد دليل بر آن است كه از هوش و استعداد بيشترى برخوردار است</a:t>
            </a:r>
            <a:r>
              <a:rPr lang="en-US" altLang="en-US" sz="2400" b="1">
                <a:cs typeface="Zar" pitchFamily="2" charset="0"/>
              </a:rPr>
              <a:t>.</a:t>
            </a:r>
            <a:endParaRPr lang="fa-IR" altLang="en-US" sz="2400" b="1">
              <a:cs typeface="Zar" pitchFamily="2" charset="0"/>
            </a:endParaRPr>
          </a:p>
          <a:p>
            <a:pPr algn="just" rtl="1">
              <a:lnSpc>
                <a:spcPct val="150000"/>
              </a:lnSpc>
              <a:buFontTx/>
              <a:buNone/>
            </a:pPr>
            <a:r>
              <a:rPr lang="ar-SA" altLang="en-US" sz="2400" b="1">
                <a:cs typeface="Zar" pitchFamily="2" charset="0"/>
              </a:rPr>
              <a:t>هرگز در آموزشهاى خود به پاسخها و معناهاى تقريبى اكتفا نكنيد</a:t>
            </a:r>
            <a:r>
              <a:rPr lang="fa-IR" altLang="en-US" sz="2400" b="1">
                <a:cs typeface="Zar" pitchFamily="2" charset="0"/>
              </a:rPr>
              <a:t>.</a:t>
            </a:r>
            <a:endParaRPr lang="en-US" altLang="en-US" sz="2400" b="1">
              <a:cs typeface="Zar" pitchFamily="2" charset="0"/>
            </a:endParaRPr>
          </a:p>
        </p:txBody>
      </p:sp>
      <p:sp>
        <p:nvSpPr>
          <p:cNvPr id="136195" name="Text Box 3">
            <a:extLst>
              <a:ext uri="{FF2B5EF4-FFF2-40B4-BE49-F238E27FC236}">
                <a16:creationId xmlns:a16="http://schemas.microsoft.com/office/drawing/2014/main" id="{3663D2B6-1E0B-48C3-8810-6F8E488A05C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سوم:</a:t>
            </a:r>
            <a:r>
              <a:rPr lang="fa-IR" altLang="en-US" sz="2400" b="1">
                <a:solidFill>
                  <a:schemeClr val="tx1"/>
                </a:solidFill>
                <a:effectLst/>
                <a:latin typeface="Times New Roman" panose="02020603050405020304" pitchFamily="18" charset="0"/>
                <a:cs typeface="Zar" pitchFamily="2" charset="0"/>
              </a:rPr>
              <a:t> نظرية پيوندگرايي</a:t>
            </a:r>
            <a:endParaRPr lang="en-US" altLang="en-US" sz="2400" b="1">
              <a:solidFill>
                <a:schemeClr val="tx1"/>
              </a:solidFill>
              <a:effectLst/>
              <a:latin typeface="Times New Roman" panose="02020603050405020304" pitchFamily="18" charset="0"/>
              <a:cs typeface="Zar" pitchFamily="2"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83A20F43-8172-4604-A9B5-B77C7AF15F9E}"/>
              </a:ext>
            </a:extLst>
          </p:cNvPr>
          <p:cNvSpPr>
            <a:spLocks noGrp="1" noChangeArrowheads="1"/>
          </p:cNvSpPr>
          <p:nvPr>
            <p:ph type="body" idx="1"/>
          </p:nvPr>
        </p:nvSpPr>
        <p:spPr bwMode="auto">
          <a:xfrm>
            <a:off x="762000" y="2514600"/>
            <a:ext cx="6781800" cy="36115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پاولف در آزمايشهاى خود از اصل مجاورت بهره مى‏گيرد و اصطلاح نظريه بازتاب ي</a:t>
            </a:r>
            <a:r>
              <a:rPr lang="fa-IR" altLang="en-US" sz="2400" b="1">
                <a:effectLst/>
                <a:cs typeface="Zar" pitchFamily="2" charset="0"/>
              </a:rPr>
              <a:t>ا </a:t>
            </a:r>
            <a:r>
              <a:rPr lang="ar-SA" altLang="en-US" sz="2400" b="1">
                <a:effectLst/>
                <a:cs typeface="Zar" pitchFamily="2" charset="0"/>
              </a:rPr>
              <a:t>كلاسيك را براى توصيف واحد رفتارى به كار مى‏برد. به نظر او فرايند اساسى در يادگيرى ايجاد رابطه‏اى است كه ميان محرك و پاسخ (بازتاب)، بر اثر همزمانى يا مجاورت آنها به وجود مى‏آيد.</a:t>
            </a:r>
            <a:r>
              <a:rPr lang="en-US" altLang="en-US" sz="2400" b="1">
                <a:effectLst/>
                <a:cs typeface="Zar" pitchFamily="2" charset="0"/>
              </a:rPr>
              <a:t> </a:t>
            </a:r>
          </a:p>
        </p:txBody>
      </p:sp>
      <p:sp>
        <p:nvSpPr>
          <p:cNvPr id="137219" name="Text Box 3">
            <a:extLst>
              <a:ext uri="{FF2B5EF4-FFF2-40B4-BE49-F238E27FC236}">
                <a16:creationId xmlns:a16="http://schemas.microsoft.com/office/drawing/2014/main" id="{4214C246-F6A3-4AF6-844D-B1423782775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6DA6B474-3C8B-47FA-B352-DAD1DB5A2345}"/>
              </a:ext>
            </a:extLst>
          </p:cNvPr>
          <p:cNvSpPr>
            <a:spLocks noGrp="1" noChangeArrowheads="1"/>
          </p:cNvSpPr>
          <p:nvPr>
            <p:ph type="body" idx="1"/>
          </p:nvPr>
        </p:nvSpPr>
        <p:spPr bwMode="auto">
          <a:xfrm>
            <a:off x="0" y="1600200"/>
            <a:ext cx="80010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lnSpc>
                <a:spcPct val="150000"/>
              </a:lnSpc>
            </a:pPr>
            <a:r>
              <a:rPr lang="en-US" altLang="en-US" sz="2400">
                <a:effectLst/>
                <a:cs typeface="Zar" pitchFamily="2" charset="0"/>
              </a:rPr>
              <a:t> </a:t>
            </a:r>
            <a:r>
              <a:rPr lang="ar-SA" altLang="en-US" sz="1800" b="1">
                <a:effectLst/>
                <a:cs typeface="Zar" pitchFamily="2" charset="0"/>
              </a:rPr>
              <a:t>طرح آزمايش‏</a:t>
            </a:r>
            <a:endParaRPr lang="en-US" altLang="en-US" sz="1800" b="1">
              <a:effectLst/>
              <a:cs typeface="Zar" pitchFamily="2" charset="0"/>
            </a:endParaRPr>
          </a:p>
          <a:p>
            <a:pPr algn="r" rtl="1">
              <a:lnSpc>
                <a:spcPct val="150000"/>
              </a:lnSpc>
              <a:buFontTx/>
              <a:buNone/>
            </a:pPr>
            <a:r>
              <a:rPr lang="ar-SA" altLang="en-US" sz="1600" b="1">
                <a:effectLst/>
                <a:cs typeface="Zar" pitchFamily="2" charset="0"/>
              </a:rPr>
              <a:t>پاولف در سال 1902 نخستين آزمايشهاى علمى خود را به اين طريق انجام مى‏دهد</a:t>
            </a:r>
            <a:endParaRPr lang="fa-IR" altLang="en-US" sz="1600" b="1">
              <a:effectLst/>
              <a:cs typeface="Zar" pitchFamily="2" charset="0"/>
            </a:endParaRPr>
          </a:p>
          <a:p>
            <a:pPr algn="r" rtl="1">
              <a:lnSpc>
                <a:spcPct val="150000"/>
              </a:lnSpc>
              <a:buFontTx/>
              <a:buNone/>
            </a:pPr>
            <a:r>
              <a:rPr lang="ar-SA" altLang="en-US" sz="1600" b="1">
                <a:solidFill>
                  <a:srgbClr val="000099"/>
                </a:solidFill>
                <a:effectLst/>
                <a:cs typeface="Zar" pitchFamily="2" charset="0"/>
              </a:rPr>
              <a:t>پاسخ طبيعى تراوش بزاق</a:t>
            </a:r>
            <a:r>
              <a:rPr lang="fa-IR" altLang="en-US" sz="1600" b="1">
                <a:solidFill>
                  <a:srgbClr val="000099"/>
                </a:solidFill>
                <a:effectLst/>
                <a:cs typeface="Zar" pitchFamily="2" charset="0"/>
              </a:rPr>
              <a:t>		</a:t>
            </a:r>
            <a:r>
              <a:rPr lang="en-US" altLang="en-US" sz="1600" b="1">
                <a:solidFill>
                  <a:srgbClr val="000099"/>
                </a:solidFill>
                <a:effectLst/>
                <a:cs typeface="Zar" pitchFamily="2" charset="0"/>
              </a:rPr>
              <a:t> </a:t>
            </a:r>
            <a:r>
              <a:rPr lang="fa-IR" altLang="en-US" sz="1800" b="1" baseline="-2000">
                <a:solidFill>
                  <a:srgbClr val="000099"/>
                </a:solidFill>
                <a:effectLst/>
                <a:cs typeface="Zar" pitchFamily="2" charset="0"/>
              </a:rPr>
              <a:t>(1)</a:t>
            </a:r>
            <a:r>
              <a:rPr lang="fa-IR" altLang="en-US" sz="1600" b="1">
                <a:solidFill>
                  <a:srgbClr val="000099"/>
                </a:solidFill>
                <a:effectLst/>
                <a:cs typeface="Zar" pitchFamily="2" charset="0"/>
              </a:rPr>
              <a:t> </a:t>
            </a:r>
            <a:r>
              <a:rPr lang="en-US" altLang="en-US" sz="1600" b="1">
                <a:solidFill>
                  <a:srgbClr val="000099"/>
                </a:solidFill>
                <a:effectLst/>
                <a:cs typeface="Zar" pitchFamily="2" charset="0"/>
              </a:rPr>
              <a:t>R</a:t>
            </a:r>
            <a:r>
              <a:rPr lang="fa-IR" altLang="en-US" sz="1600" b="1">
                <a:solidFill>
                  <a:srgbClr val="000099"/>
                </a:solidFill>
                <a:effectLst/>
                <a:cs typeface="Zar" pitchFamily="2" charset="0"/>
              </a:rPr>
              <a:t> </a:t>
            </a:r>
            <a:r>
              <a:rPr lang="en-US" altLang="en-US" sz="1600" b="1">
                <a:solidFill>
                  <a:srgbClr val="000099"/>
                </a:solidFill>
                <a:effectLst/>
                <a:cs typeface="Zar" pitchFamily="2" charset="0"/>
              </a:rPr>
              <a:t>                  </a:t>
            </a:r>
            <a:r>
              <a:rPr lang="fa-IR" altLang="en-US" sz="1800" b="1" baseline="-2000">
                <a:solidFill>
                  <a:srgbClr val="000099"/>
                </a:solidFill>
                <a:effectLst/>
                <a:cs typeface="Zar" pitchFamily="2" charset="0"/>
              </a:rPr>
              <a:t>(1)</a:t>
            </a:r>
            <a:r>
              <a:rPr lang="en-US" altLang="en-US" sz="1600" b="1">
                <a:solidFill>
                  <a:srgbClr val="000099"/>
                </a:solidFill>
                <a:effectLst/>
                <a:cs typeface="Zar" pitchFamily="2" charset="0"/>
              </a:rPr>
              <a:t>S</a:t>
            </a:r>
            <a:r>
              <a:rPr lang="fa-IR" altLang="en-US" sz="1600" b="1">
                <a:solidFill>
                  <a:srgbClr val="000099"/>
                </a:solidFill>
                <a:effectLst/>
                <a:cs typeface="Zar" pitchFamily="2" charset="0"/>
              </a:rPr>
              <a:t>محرك طبيعي گوشت    </a:t>
            </a:r>
          </a:p>
          <a:p>
            <a:pPr algn="r" rtl="1">
              <a:lnSpc>
                <a:spcPct val="150000"/>
              </a:lnSpc>
              <a:buFontTx/>
              <a:buNone/>
            </a:pPr>
            <a:r>
              <a:rPr lang="fa-IR" altLang="en-US" sz="1600" b="1">
                <a:solidFill>
                  <a:srgbClr val="000099"/>
                </a:solidFill>
                <a:effectLst/>
                <a:cs typeface="Zar" pitchFamily="2" charset="0"/>
              </a:rPr>
              <a:t>پاسخ طبيعي تيز كردن گوش</a:t>
            </a:r>
            <a:r>
              <a:rPr lang="en-US" altLang="en-US" sz="1600" b="1">
                <a:solidFill>
                  <a:srgbClr val="000099"/>
                </a:solidFill>
                <a:effectLst/>
                <a:cs typeface="Zar" pitchFamily="2" charset="0"/>
              </a:rPr>
              <a:t> </a:t>
            </a:r>
            <a:r>
              <a:rPr lang="fa-IR" altLang="en-US" sz="1600" b="1">
                <a:solidFill>
                  <a:srgbClr val="000099"/>
                </a:solidFill>
                <a:effectLst/>
                <a:cs typeface="Zar" pitchFamily="2" charset="0"/>
              </a:rPr>
              <a:t>	  </a:t>
            </a:r>
            <a:r>
              <a:rPr lang="fa-IR" altLang="en-US" sz="1600" b="1" baseline="-2000">
                <a:solidFill>
                  <a:srgbClr val="000099"/>
                </a:solidFill>
                <a:effectLst/>
                <a:cs typeface="Zar" pitchFamily="2" charset="0"/>
              </a:rPr>
              <a:t>(2)</a:t>
            </a:r>
            <a:r>
              <a:rPr lang="en-US" altLang="en-US" sz="1600" b="1">
                <a:solidFill>
                  <a:srgbClr val="000099"/>
                </a:solidFill>
                <a:effectLst/>
                <a:cs typeface="Zar" pitchFamily="2" charset="0"/>
              </a:rPr>
              <a:t>R</a:t>
            </a:r>
            <a:r>
              <a:rPr lang="fa-IR" altLang="en-US" sz="1600" b="1">
                <a:solidFill>
                  <a:srgbClr val="000099"/>
                </a:solidFill>
                <a:effectLst/>
                <a:cs typeface="Zar" pitchFamily="2" charset="0"/>
              </a:rPr>
              <a:t> </a:t>
            </a:r>
            <a:r>
              <a:rPr lang="en-US" altLang="en-US" sz="1600" b="1">
                <a:solidFill>
                  <a:srgbClr val="000099"/>
                </a:solidFill>
                <a:effectLst/>
                <a:cs typeface="Zar" pitchFamily="2" charset="0"/>
              </a:rPr>
              <a:t>                  </a:t>
            </a:r>
            <a:r>
              <a:rPr lang="fa-IR" altLang="en-US" sz="1600" b="1">
                <a:solidFill>
                  <a:srgbClr val="000099"/>
                </a:solidFill>
                <a:effectLst/>
                <a:cs typeface="Zar" pitchFamily="2" charset="0"/>
              </a:rPr>
              <a:t> </a:t>
            </a:r>
            <a:r>
              <a:rPr lang="fa-IR" altLang="en-US" sz="1600" b="1" baseline="2000">
                <a:solidFill>
                  <a:srgbClr val="000099"/>
                </a:solidFill>
                <a:effectLst/>
                <a:cs typeface="Zar" pitchFamily="2" charset="0"/>
              </a:rPr>
              <a:t>(2)</a:t>
            </a:r>
            <a:r>
              <a:rPr lang="en-US" altLang="en-US" sz="1600" b="1">
                <a:solidFill>
                  <a:srgbClr val="000099"/>
                </a:solidFill>
                <a:effectLst/>
                <a:cs typeface="Zar" pitchFamily="2" charset="0"/>
              </a:rPr>
              <a:t>S</a:t>
            </a:r>
            <a:r>
              <a:rPr lang="fa-IR" altLang="en-US" sz="1600" b="1">
                <a:solidFill>
                  <a:srgbClr val="000099"/>
                </a:solidFill>
                <a:effectLst/>
                <a:cs typeface="Zar" pitchFamily="2" charset="0"/>
              </a:rPr>
              <a:t> محرك طبيعي صداي زنگ</a:t>
            </a:r>
            <a:r>
              <a:rPr lang="en-US" altLang="en-US" sz="1600" b="1">
                <a:solidFill>
                  <a:srgbClr val="000099"/>
                </a:solidFill>
                <a:effectLst/>
                <a:cs typeface="Zar" pitchFamily="2" charset="0"/>
              </a:rPr>
              <a:t>      </a:t>
            </a:r>
            <a:r>
              <a:rPr lang="fa-IR" altLang="en-US" sz="1600" b="1">
                <a:solidFill>
                  <a:srgbClr val="000099"/>
                </a:solidFill>
                <a:effectLst/>
                <a:cs typeface="Zar" pitchFamily="2" charset="0"/>
              </a:rPr>
              <a:t>  </a:t>
            </a:r>
            <a:r>
              <a:rPr lang="en-US" altLang="en-US" sz="1600" b="1">
                <a:solidFill>
                  <a:srgbClr val="000099"/>
                </a:solidFill>
                <a:effectLst/>
                <a:cs typeface="Zar" pitchFamily="2" charset="0"/>
              </a:rPr>
              <a:t>        </a:t>
            </a:r>
            <a:r>
              <a:rPr lang="fa-IR" altLang="en-US" sz="1600" b="1">
                <a:solidFill>
                  <a:srgbClr val="000099"/>
                </a:solidFill>
                <a:effectLst/>
                <a:cs typeface="Zar" pitchFamily="2" charset="0"/>
              </a:rPr>
              <a:t>	</a:t>
            </a:r>
            <a:r>
              <a:rPr lang="en-US" altLang="en-US" sz="1600" b="1">
                <a:solidFill>
                  <a:srgbClr val="000099"/>
                </a:solidFill>
                <a:effectLst/>
                <a:cs typeface="Zar" pitchFamily="2" charset="0"/>
              </a:rPr>
              <a:t>                   </a:t>
            </a:r>
            <a:r>
              <a:rPr lang="fa-IR" altLang="en-US" sz="1600" b="1">
                <a:solidFill>
                  <a:srgbClr val="000099"/>
                </a:solidFill>
                <a:effectLst/>
                <a:cs typeface="Zar" pitchFamily="2" charset="0"/>
              </a:rPr>
              <a:t>	 </a:t>
            </a:r>
            <a:r>
              <a:rPr lang="fa-IR" altLang="en-US" sz="1800" b="1" baseline="-2000">
                <a:solidFill>
                  <a:srgbClr val="000099"/>
                </a:solidFill>
                <a:effectLst/>
                <a:cs typeface="Zar" pitchFamily="2" charset="0"/>
              </a:rPr>
              <a:t>(1)</a:t>
            </a:r>
            <a:r>
              <a:rPr lang="en-US" altLang="en-US" sz="1800" b="1" baseline="-2000">
                <a:solidFill>
                  <a:srgbClr val="000099"/>
                </a:solidFill>
                <a:effectLst/>
                <a:cs typeface="Zar" pitchFamily="2" charset="0"/>
              </a:rPr>
              <a:t>                        </a:t>
            </a:r>
            <a:r>
              <a:rPr lang="en-US" altLang="en-US" sz="1600" b="1">
                <a:solidFill>
                  <a:srgbClr val="000099"/>
                </a:solidFill>
                <a:effectLst/>
                <a:cs typeface="Zar" pitchFamily="2" charset="0"/>
              </a:rPr>
              <a:t> R </a:t>
            </a:r>
            <a:r>
              <a:rPr lang="fa-IR" altLang="en-US" sz="1600" b="1" baseline="2000">
                <a:solidFill>
                  <a:srgbClr val="000099"/>
                </a:solidFill>
                <a:effectLst/>
                <a:cs typeface="Zar" pitchFamily="2" charset="0"/>
              </a:rPr>
              <a:t>(1)</a:t>
            </a:r>
            <a:r>
              <a:rPr lang="en-US" altLang="en-US" sz="1600" b="1">
                <a:solidFill>
                  <a:srgbClr val="000099"/>
                </a:solidFill>
                <a:effectLst/>
                <a:cs typeface="Zar" pitchFamily="2" charset="0"/>
              </a:rPr>
              <a:t>S</a:t>
            </a:r>
            <a:r>
              <a:rPr lang="fa-IR" altLang="en-US" sz="1600" b="1">
                <a:solidFill>
                  <a:srgbClr val="000099"/>
                </a:solidFill>
                <a:effectLst/>
                <a:cs typeface="Zar" pitchFamily="2" charset="0"/>
              </a:rPr>
              <a:t>+</a:t>
            </a:r>
            <a:r>
              <a:rPr lang="fa-IR" altLang="en-US" sz="1600" b="1" baseline="-2000">
                <a:solidFill>
                  <a:srgbClr val="000099"/>
                </a:solidFill>
                <a:effectLst/>
                <a:cs typeface="Zar" pitchFamily="2" charset="0"/>
              </a:rPr>
              <a:t>(2)</a:t>
            </a:r>
            <a:r>
              <a:rPr lang="en-US" altLang="en-US" sz="1600" b="1">
                <a:solidFill>
                  <a:srgbClr val="000099"/>
                </a:solidFill>
                <a:effectLst/>
                <a:cs typeface="Zar" pitchFamily="2" charset="0"/>
              </a:rPr>
              <a:t>S</a:t>
            </a:r>
          </a:p>
          <a:p>
            <a:pPr algn="r" rtl="1">
              <a:lnSpc>
                <a:spcPct val="150000"/>
              </a:lnSpc>
              <a:buFontTx/>
              <a:buNone/>
            </a:pPr>
            <a:r>
              <a:rPr lang="en-US" altLang="en-US" sz="1600" b="1">
                <a:solidFill>
                  <a:srgbClr val="000099"/>
                </a:solidFill>
                <a:effectLst/>
                <a:cs typeface="Zar" pitchFamily="2" charset="0"/>
              </a:rPr>
              <a:t>				 </a:t>
            </a:r>
            <a:r>
              <a:rPr lang="fa-IR" altLang="en-US" sz="1800" b="1" baseline="-2000">
                <a:solidFill>
                  <a:srgbClr val="000099"/>
                </a:solidFill>
                <a:effectLst/>
                <a:cs typeface="Zar" pitchFamily="2" charset="0"/>
              </a:rPr>
              <a:t>(1)</a:t>
            </a:r>
            <a:r>
              <a:rPr lang="en-US" altLang="en-US" sz="1600" b="1">
                <a:solidFill>
                  <a:srgbClr val="000099"/>
                </a:solidFill>
                <a:effectLst/>
                <a:cs typeface="Zar" pitchFamily="2" charset="0"/>
              </a:rPr>
              <a:t>                  R </a:t>
            </a:r>
            <a:r>
              <a:rPr lang="fa-IR" altLang="en-US" sz="1600" b="1" baseline="-2000">
                <a:solidFill>
                  <a:srgbClr val="000099"/>
                </a:solidFill>
                <a:effectLst/>
                <a:cs typeface="Zar" pitchFamily="2" charset="0"/>
              </a:rPr>
              <a:t>(1)</a:t>
            </a:r>
            <a:r>
              <a:rPr lang="en-US" altLang="en-US" sz="1600" b="1">
                <a:solidFill>
                  <a:srgbClr val="000099"/>
                </a:solidFill>
                <a:effectLst/>
                <a:cs typeface="Zar" pitchFamily="2" charset="0"/>
              </a:rPr>
              <a:t>S</a:t>
            </a:r>
            <a:r>
              <a:rPr lang="fa-IR" altLang="en-US" sz="1600" b="1">
                <a:solidFill>
                  <a:srgbClr val="000099"/>
                </a:solidFill>
                <a:effectLst/>
                <a:cs typeface="Zar" pitchFamily="2" charset="0"/>
              </a:rPr>
              <a:t>+</a:t>
            </a:r>
            <a:r>
              <a:rPr lang="fa-IR" altLang="en-US" sz="1600" b="1" baseline="-2000">
                <a:solidFill>
                  <a:srgbClr val="000099"/>
                </a:solidFill>
                <a:effectLst/>
                <a:cs typeface="Zar" pitchFamily="2" charset="0"/>
              </a:rPr>
              <a:t>(2)</a:t>
            </a:r>
            <a:r>
              <a:rPr lang="en-US" altLang="en-US" sz="1600" b="1">
                <a:solidFill>
                  <a:srgbClr val="000099"/>
                </a:solidFill>
                <a:effectLst/>
                <a:cs typeface="Zar" pitchFamily="2" charset="0"/>
              </a:rPr>
              <a:t>S</a:t>
            </a:r>
          </a:p>
          <a:p>
            <a:pPr algn="r" rtl="1">
              <a:lnSpc>
                <a:spcPct val="150000"/>
              </a:lnSpc>
              <a:buFontTx/>
              <a:buNone/>
            </a:pPr>
            <a:r>
              <a:rPr lang="en-US" altLang="en-US" sz="1600" b="1">
                <a:solidFill>
                  <a:srgbClr val="000099"/>
                </a:solidFill>
                <a:effectLst/>
                <a:cs typeface="Zar" pitchFamily="2" charset="0"/>
              </a:rPr>
              <a:t> 				 </a:t>
            </a:r>
            <a:r>
              <a:rPr lang="fa-IR" altLang="en-US" sz="1800" b="1" baseline="-2000">
                <a:solidFill>
                  <a:srgbClr val="000099"/>
                </a:solidFill>
                <a:effectLst/>
                <a:cs typeface="Zar" pitchFamily="2" charset="0"/>
              </a:rPr>
              <a:t>(1)</a:t>
            </a:r>
            <a:r>
              <a:rPr lang="en-US" altLang="en-US" sz="1600" b="1">
                <a:solidFill>
                  <a:srgbClr val="000099"/>
                </a:solidFill>
                <a:effectLst/>
                <a:cs typeface="Zar" pitchFamily="2" charset="0"/>
              </a:rPr>
              <a:t> R 		</a:t>
            </a:r>
            <a:r>
              <a:rPr lang="fa-IR" altLang="en-US" sz="1600" b="1" baseline="-2000">
                <a:solidFill>
                  <a:srgbClr val="000099"/>
                </a:solidFill>
                <a:effectLst/>
                <a:cs typeface="Zar" pitchFamily="2" charset="0"/>
              </a:rPr>
              <a:t>(1)</a:t>
            </a:r>
            <a:r>
              <a:rPr lang="en-US" altLang="en-US" sz="1600" b="1">
                <a:solidFill>
                  <a:srgbClr val="000099"/>
                </a:solidFill>
                <a:effectLst/>
                <a:cs typeface="Zar" pitchFamily="2" charset="0"/>
              </a:rPr>
              <a:t>S</a:t>
            </a:r>
            <a:r>
              <a:rPr lang="fa-IR" altLang="en-US" sz="1600" b="1">
                <a:solidFill>
                  <a:srgbClr val="000099"/>
                </a:solidFill>
                <a:effectLst/>
                <a:cs typeface="Zar" pitchFamily="2" charset="0"/>
              </a:rPr>
              <a:t>+</a:t>
            </a:r>
            <a:r>
              <a:rPr lang="fa-IR" altLang="en-US" sz="1600" b="1" baseline="-2000">
                <a:solidFill>
                  <a:srgbClr val="000099"/>
                </a:solidFill>
                <a:effectLst/>
                <a:cs typeface="Zar" pitchFamily="2" charset="0"/>
              </a:rPr>
              <a:t>(2)</a:t>
            </a:r>
            <a:r>
              <a:rPr lang="en-US" altLang="en-US" sz="1600" b="1">
                <a:solidFill>
                  <a:srgbClr val="000099"/>
                </a:solidFill>
                <a:effectLst/>
                <a:cs typeface="Zar" pitchFamily="2" charset="0"/>
              </a:rPr>
              <a:t>S</a:t>
            </a:r>
          </a:p>
          <a:p>
            <a:pPr algn="r" rtl="1">
              <a:lnSpc>
                <a:spcPct val="150000"/>
              </a:lnSpc>
              <a:buFontTx/>
              <a:buNone/>
            </a:pPr>
            <a:r>
              <a:rPr lang="en-US" altLang="en-US" sz="1600" b="1">
                <a:solidFill>
                  <a:srgbClr val="000099"/>
                </a:solidFill>
                <a:effectLst/>
                <a:cs typeface="Zar" pitchFamily="2" charset="0"/>
              </a:rPr>
              <a:t> 				 </a:t>
            </a:r>
            <a:r>
              <a:rPr lang="fa-IR" altLang="en-US" sz="1800" b="1" baseline="-2000">
                <a:solidFill>
                  <a:srgbClr val="000099"/>
                </a:solidFill>
                <a:effectLst/>
                <a:cs typeface="Zar" pitchFamily="2" charset="0"/>
              </a:rPr>
              <a:t>(1)</a:t>
            </a:r>
            <a:r>
              <a:rPr lang="en-US" altLang="en-US" sz="1600" b="1">
                <a:solidFill>
                  <a:srgbClr val="000099"/>
                </a:solidFill>
                <a:effectLst/>
                <a:cs typeface="Zar" pitchFamily="2" charset="0"/>
              </a:rPr>
              <a:t> R </a:t>
            </a:r>
            <a:r>
              <a:rPr lang="fa-IR" altLang="en-US" sz="1600" b="1">
                <a:solidFill>
                  <a:srgbClr val="000099"/>
                </a:solidFill>
                <a:effectLst/>
                <a:cs typeface="Zar" pitchFamily="2" charset="0"/>
              </a:rPr>
              <a:t>                        </a:t>
            </a:r>
            <a:r>
              <a:rPr lang="fa-IR" altLang="en-US" sz="1600" b="1" baseline="-2000">
                <a:solidFill>
                  <a:srgbClr val="000099"/>
                </a:solidFill>
                <a:effectLst/>
                <a:cs typeface="Zar" pitchFamily="2" charset="0"/>
              </a:rPr>
              <a:t>(1)</a:t>
            </a:r>
            <a:r>
              <a:rPr lang="en-US" altLang="en-US" sz="1600" b="1">
                <a:solidFill>
                  <a:srgbClr val="000099"/>
                </a:solidFill>
                <a:effectLst/>
                <a:cs typeface="Zar" pitchFamily="2" charset="0"/>
              </a:rPr>
              <a:t>S</a:t>
            </a:r>
            <a:r>
              <a:rPr lang="fa-IR" altLang="en-US" sz="1600" b="1">
                <a:solidFill>
                  <a:srgbClr val="000099"/>
                </a:solidFill>
                <a:effectLst/>
                <a:cs typeface="Zar" pitchFamily="2" charset="0"/>
              </a:rPr>
              <a:t>+</a:t>
            </a:r>
            <a:r>
              <a:rPr lang="fa-IR" altLang="en-US" sz="1600" b="1" baseline="-2000">
                <a:solidFill>
                  <a:srgbClr val="000099"/>
                </a:solidFill>
                <a:effectLst/>
                <a:cs typeface="Zar" pitchFamily="2" charset="0"/>
              </a:rPr>
              <a:t>(2)</a:t>
            </a:r>
            <a:r>
              <a:rPr lang="en-US" altLang="en-US" sz="1800" b="1">
                <a:solidFill>
                  <a:srgbClr val="000099"/>
                </a:solidFill>
                <a:effectLst/>
                <a:cs typeface="Zar" pitchFamily="2" charset="0"/>
              </a:rPr>
              <a:t>S</a:t>
            </a:r>
          </a:p>
          <a:p>
            <a:pPr algn="r" rtl="1">
              <a:lnSpc>
                <a:spcPct val="150000"/>
              </a:lnSpc>
              <a:buFontTx/>
              <a:buNone/>
            </a:pPr>
            <a:r>
              <a:rPr lang="en-US" altLang="en-US" sz="1600" b="1">
                <a:solidFill>
                  <a:srgbClr val="000099"/>
                </a:solidFill>
                <a:effectLst/>
                <a:cs typeface="Zar" pitchFamily="2" charset="0"/>
              </a:rPr>
              <a:t>				 </a:t>
            </a:r>
            <a:r>
              <a:rPr lang="fa-IR" altLang="en-US" sz="1800" b="1" baseline="-2000">
                <a:solidFill>
                  <a:srgbClr val="000099"/>
                </a:solidFill>
                <a:effectLst/>
                <a:cs typeface="Zar" pitchFamily="2" charset="0"/>
              </a:rPr>
              <a:t>(1)</a:t>
            </a:r>
            <a:r>
              <a:rPr lang="en-US" altLang="en-US" sz="1600" b="1">
                <a:solidFill>
                  <a:srgbClr val="000099"/>
                </a:solidFill>
                <a:effectLst/>
                <a:cs typeface="Zar" pitchFamily="2" charset="0"/>
              </a:rPr>
              <a:t> R </a:t>
            </a:r>
            <a:r>
              <a:rPr lang="fa-IR" altLang="en-US" sz="1600" b="1">
                <a:solidFill>
                  <a:srgbClr val="000099"/>
                </a:solidFill>
                <a:effectLst/>
                <a:cs typeface="Zar" pitchFamily="2" charset="0"/>
              </a:rPr>
              <a:t>		</a:t>
            </a:r>
            <a:r>
              <a:rPr lang="fa-IR" altLang="en-US" sz="1600" b="1" baseline="-2000">
                <a:solidFill>
                  <a:srgbClr val="000099"/>
                </a:solidFill>
                <a:effectLst/>
                <a:cs typeface="Zar" pitchFamily="2" charset="0"/>
              </a:rPr>
              <a:t>(1)</a:t>
            </a:r>
            <a:r>
              <a:rPr lang="en-US" altLang="en-US" sz="1600" b="1">
                <a:solidFill>
                  <a:srgbClr val="000099"/>
                </a:solidFill>
                <a:effectLst/>
                <a:cs typeface="Zar" pitchFamily="2" charset="0"/>
              </a:rPr>
              <a:t> S</a:t>
            </a:r>
          </a:p>
          <a:p>
            <a:pPr algn="ctr" rtl="1">
              <a:lnSpc>
                <a:spcPct val="150000"/>
              </a:lnSpc>
              <a:buFontTx/>
              <a:buNone/>
            </a:pPr>
            <a:r>
              <a:rPr lang="fa-IR" altLang="en-US" sz="1600" b="1">
                <a:solidFill>
                  <a:srgbClr val="FF0000"/>
                </a:solidFill>
                <a:effectLst/>
                <a:cs typeface="Zar" pitchFamily="2" charset="0"/>
              </a:rPr>
              <a:t>پاسخ شرطي</a:t>
            </a:r>
            <a:r>
              <a:rPr lang="fa-IR" altLang="en-US" sz="1600" b="1">
                <a:solidFill>
                  <a:srgbClr val="000099"/>
                </a:solidFill>
                <a:effectLst/>
                <a:cs typeface="Zar" pitchFamily="2" charset="0"/>
              </a:rPr>
              <a:t>     </a:t>
            </a:r>
            <a:r>
              <a:rPr lang="en-US" altLang="en-US" sz="1600" b="1">
                <a:solidFill>
                  <a:srgbClr val="000099"/>
                </a:solidFill>
                <a:effectLst/>
                <a:cs typeface="Zar" pitchFamily="2" charset="0"/>
              </a:rPr>
              <a:t>CR</a:t>
            </a:r>
            <a:r>
              <a:rPr lang="fa-IR" altLang="en-US" sz="1600" b="1">
                <a:solidFill>
                  <a:srgbClr val="000099"/>
                </a:solidFill>
                <a:effectLst/>
                <a:cs typeface="Zar" pitchFamily="2" charset="0"/>
              </a:rPr>
              <a:t>                             </a:t>
            </a:r>
            <a:r>
              <a:rPr lang="en-US" altLang="en-US" sz="1600" b="1">
                <a:solidFill>
                  <a:srgbClr val="000099"/>
                </a:solidFill>
                <a:effectLst/>
                <a:cs typeface="Zar" pitchFamily="2" charset="0"/>
              </a:rPr>
              <a:t>CS </a:t>
            </a:r>
            <a:r>
              <a:rPr lang="fa-IR" altLang="en-US" sz="1600" b="1">
                <a:solidFill>
                  <a:srgbClr val="000099"/>
                </a:solidFill>
                <a:effectLst/>
                <a:cs typeface="Zar" pitchFamily="2" charset="0"/>
              </a:rPr>
              <a:t>  </a:t>
            </a:r>
            <a:r>
              <a:rPr lang="fa-IR" altLang="en-US" sz="1600" b="1">
                <a:solidFill>
                  <a:srgbClr val="FF0000"/>
                </a:solidFill>
                <a:effectLst/>
                <a:cs typeface="Zar" pitchFamily="2" charset="0"/>
              </a:rPr>
              <a:t>محرك شرطي</a:t>
            </a:r>
            <a:r>
              <a:rPr lang="fa-IR" altLang="en-US" sz="1600" b="1">
                <a:solidFill>
                  <a:srgbClr val="000099"/>
                </a:solidFill>
                <a:effectLst/>
                <a:cs typeface="Zar" pitchFamily="2" charset="0"/>
              </a:rPr>
              <a:t> </a:t>
            </a:r>
            <a:endParaRPr lang="en-US" altLang="en-US" sz="1600" b="1">
              <a:solidFill>
                <a:srgbClr val="000099"/>
              </a:solidFill>
              <a:effectLst/>
              <a:cs typeface="Zar" pitchFamily="2" charset="0"/>
            </a:endParaRPr>
          </a:p>
          <a:p>
            <a:pPr algn="r" rtl="1">
              <a:lnSpc>
                <a:spcPct val="150000"/>
              </a:lnSpc>
              <a:buFontTx/>
              <a:buNone/>
            </a:pPr>
            <a:endParaRPr lang="en-US" altLang="en-US" sz="1600" b="1">
              <a:solidFill>
                <a:srgbClr val="000099"/>
              </a:solidFill>
              <a:effectLst/>
              <a:cs typeface="Zar" pitchFamily="2" charset="0"/>
            </a:endParaRPr>
          </a:p>
          <a:p>
            <a:pPr algn="r" rtl="1">
              <a:lnSpc>
                <a:spcPct val="150000"/>
              </a:lnSpc>
              <a:buFontTx/>
              <a:buNone/>
            </a:pPr>
            <a:endParaRPr lang="en-US" altLang="en-US" sz="1600" b="1">
              <a:solidFill>
                <a:srgbClr val="000099"/>
              </a:solidFill>
              <a:effectLst/>
              <a:cs typeface="Zar" pitchFamily="2" charset="0"/>
            </a:endParaRPr>
          </a:p>
          <a:p>
            <a:pPr algn="r" rtl="1">
              <a:lnSpc>
                <a:spcPct val="150000"/>
              </a:lnSpc>
              <a:buFontTx/>
              <a:buNone/>
            </a:pPr>
            <a:endParaRPr lang="en-US" altLang="en-US" sz="1400" b="1">
              <a:solidFill>
                <a:srgbClr val="000099"/>
              </a:solidFill>
              <a:effectLst/>
              <a:cs typeface="Zar" pitchFamily="2" charset="0"/>
            </a:endParaRPr>
          </a:p>
          <a:p>
            <a:pPr algn="r" rtl="1">
              <a:lnSpc>
                <a:spcPct val="150000"/>
              </a:lnSpc>
              <a:buFontTx/>
              <a:buNone/>
            </a:pPr>
            <a:endParaRPr lang="en-US" altLang="en-US" sz="1400" b="1">
              <a:effectLst/>
              <a:cs typeface="Zar" pitchFamily="2" charset="0"/>
            </a:endParaRPr>
          </a:p>
          <a:p>
            <a:pPr algn="r" rtl="1">
              <a:lnSpc>
                <a:spcPct val="150000"/>
              </a:lnSpc>
              <a:buFontTx/>
              <a:buNone/>
            </a:pPr>
            <a:endParaRPr lang="en-US" altLang="en-US" sz="1400" b="1">
              <a:effectLst/>
              <a:cs typeface="Zar" pitchFamily="2" charset="0"/>
            </a:endParaRPr>
          </a:p>
        </p:txBody>
      </p:sp>
      <p:sp>
        <p:nvSpPr>
          <p:cNvPr id="148483" name="Text Box 3">
            <a:extLst>
              <a:ext uri="{FF2B5EF4-FFF2-40B4-BE49-F238E27FC236}">
                <a16:creationId xmlns:a16="http://schemas.microsoft.com/office/drawing/2014/main" id="{275198F3-124C-4C48-9AA1-60FEBC0C5B4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48484" name="Line 4">
            <a:extLst>
              <a:ext uri="{FF2B5EF4-FFF2-40B4-BE49-F238E27FC236}">
                <a16:creationId xmlns:a16="http://schemas.microsoft.com/office/drawing/2014/main" id="{D2A9E28B-F18B-4AD4-A2B6-393A9D232F78}"/>
              </a:ext>
            </a:extLst>
          </p:cNvPr>
          <p:cNvSpPr>
            <a:spLocks noChangeShapeType="1"/>
          </p:cNvSpPr>
          <p:nvPr/>
        </p:nvSpPr>
        <p:spPr bwMode="auto">
          <a:xfrm>
            <a:off x="3505200" y="5791200"/>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E2309C40-B80D-421D-B880-1292922B0E16}"/>
              </a:ext>
            </a:extLst>
          </p:cNvPr>
          <p:cNvSpPr>
            <a:spLocks noGrp="1" noChangeArrowheads="1"/>
          </p:cNvSpPr>
          <p:nvPr>
            <p:ph type="body" idx="1"/>
          </p:nvPr>
        </p:nvSpPr>
        <p:spPr bwMode="auto">
          <a:xfrm>
            <a:off x="304800" y="1905000"/>
            <a:ext cx="7696200" cy="464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خاموشى‏</a:t>
            </a:r>
            <a:endParaRPr lang="en-US" altLang="en-US" sz="2400" b="1">
              <a:effectLst/>
              <a:cs typeface="Zar" pitchFamily="2" charset="0"/>
            </a:endParaRPr>
          </a:p>
          <a:p>
            <a:pPr algn="just" rtl="1">
              <a:lnSpc>
                <a:spcPct val="150000"/>
              </a:lnSpc>
              <a:buFontTx/>
              <a:buNone/>
            </a:pPr>
            <a:r>
              <a:rPr lang="ar-SA" altLang="en-US" sz="2400" b="1">
                <a:effectLst/>
                <a:cs typeface="Zar" pitchFamily="2" charset="0"/>
              </a:rPr>
              <a:t>چنانكه در طرح آزمايش پاولف مشاهده گرديد وقتى عامل تقويتى، يعنى گوشت با صداى زنگ نباشد بزاق حيوان رفته رفته كم مى‏شود و ديگر به صداى زنگ تراوش بزاق نمى‏كند. پاولف اين پديده را خاموشى مى‏نامد، اما پس از چند بار خاموشى مشاهده مى‏شود كه وقتى زنگ به صدا</a:t>
            </a:r>
            <a:r>
              <a:rPr lang="en-US" altLang="en-US" sz="2400" b="1">
                <a:effectLst/>
                <a:cs typeface="Zar" pitchFamily="2" charset="0"/>
              </a:rPr>
              <a:t> </a:t>
            </a:r>
            <a:r>
              <a:rPr lang="ar-SA" altLang="en-US" sz="2400" b="1">
                <a:effectLst/>
                <a:cs typeface="Zar" pitchFamily="2" charset="0"/>
              </a:rPr>
              <a:t>در مى‏آيد حيوان مجدداً تراوش بزاق مى‏كند، يعنى حالت شرطى سابق دوباره برقرار مى‏شود. پاولف اين رخداد را بازگشت خود به خود عنوان مى‏كند</a:t>
            </a:r>
            <a:r>
              <a:rPr lang="en-US" altLang="en-US" sz="2400" b="1">
                <a:effectLst/>
                <a:cs typeface="Zar" pitchFamily="2" charset="0"/>
              </a:rPr>
              <a:t>.</a:t>
            </a:r>
          </a:p>
        </p:txBody>
      </p:sp>
      <p:sp>
        <p:nvSpPr>
          <p:cNvPr id="149507" name="Text Box 3">
            <a:extLst>
              <a:ext uri="{FF2B5EF4-FFF2-40B4-BE49-F238E27FC236}">
                <a16:creationId xmlns:a16="http://schemas.microsoft.com/office/drawing/2014/main" id="{8FEFDFB2-1A84-42B5-A1F7-2F132F3C35F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AutoShape 6">
            <a:extLst>
              <a:ext uri="{FF2B5EF4-FFF2-40B4-BE49-F238E27FC236}">
                <a16:creationId xmlns:a16="http://schemas.microsoft.com/office/drawing/2014/main" id="{B4444AE3-D436-45FD-8320-2FFA45774A09}"/>
              </a:ext>
            </a:extLst>
          </p:cNvPr>
          <p:cNvSpPr>
            <a:spLocks noChangeArrowheads="1"/>
          </p:cNvSpPr>
          <p:nvPr/>
        </p:nvSpPr>
        <p:spPr bwMode="auto">
          <a:xfrm>
            <a:off x="457200" y="1981200"/>
            <a:ext cx="6705600" cy="4343400"/>
          </a:xfrm>
          <a:prstGeom prst="bevel">
            <a:avLst>
              <a:gd name="adj" fmla="val 12500"/>
            </a:avLst>
          </a:prstGeom>
          <a:solidFill>
            <a:srgbClr val="4E20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0" name="Rectangle 2">
            <a:extLst>
              <a:ext uri="{FF2B5EF4-FFF2-40B4-BE49-F238E27FC236}">
                <a16:creationId xmlns:a16="http://schemas.microsoft.com/office/drawing/2014/main" id="{C8298FCF-BDC2-4FE3-AF3F-A642A08F3396}"/>
              </a:ext>
            </a:extLst>
          </p:cNvPr>
          <p:cNvSpPr>
            <a:spLocks noGrp="1" noChangeArrowheads="1"/>
          </p:cNvSpPr>
          <p:nvPr>
            <p:ph type="body" idx="1"/>
          </p:nvPr>
        </p:nvSpPr>
        <p:spPr bwMode="auto">
          <a:xfrm>
            <a:off x="1219200" y="2590800"/>
            <a:ext cx="5257800" cy="2895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cs typeface="Zar" pitchFamily="2" charset="0"/>
              </a:rPr>
              <a:t>بنابراين، مفهوم تعميم محرك اين است كه وقتى آزمودنى نسبت به شخصى،</a:t>
            </a:r>
            <a:r>
              <a:rPr lang="en-US" altLang="en-US" sz="2400">
                <a:cs typeface="Zar" pitchFamily="2" charset="0"/>
              </a:rPr>
              <a:t> </a:t>
            </a:r>
            <a:r>
              <a:rPr lang="ar-SA" altLang="en-US" sz="2400" b="1">
                <a:cs typeface="Zar" pitchFamily="2" charset="0"/>
              </a:rPr>
              <a:t>شيئى يا موقعيتى شرطى شد و پاسخ يا واكنش معينى ابراز داشت، نسبت به اشخاص، اشيا و موقعيتهاى مشابه نيز همان پاسخ را مى‏دهد</a:t>
            </a:r>
            <a:r>
              <a:rPr lang="en-US" altLang="en-US" sz="2400">
                <a:cs typeface="Zar" pitchFamily="2" charset="0"/>
              </a:rPr>
              <a:t>.</a:t>
            </a:r>
          </a:p>
        </p:txBody>
      </p:sp>
      <p:sp>
        <p:nvSpPr>
          <p:cNvPr id="150531" name="Text Box 3">
            <a:extLst>
              <a:ext uri="{FF2B5EF4-FFF2-40B4-BE49-F238E27FC236}">
                <a16:creationId xmlns:a16="http://schemas.microsoft.com/office/drawing/2014/main" id="{42999622-3CCD-4E78-BE70-1AF07BADA4B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341602C6-D8D1-41E6-84C1-F2D5636376F0}"/>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sz="2400" b="1">
                <a:effectLst/>
                <a:cs typeface="Zar" pitchFamily="2" charset="0"/>
              </a:rPr>
              <a:t> </a:t>
            </a:r>
            <a:r>
              <a:rPr lang="ar-SA" altLang="en-US" sz="2400" b="1">
                <a:effectLst/>
                <a:cs typeface="Zar" pitchFamily="2" charset="0"/>
              </a:rPr>
              <a:t>تخصيص محرك</a:t>
            </a:r>
            <a:r>
              <a:rPr lang="en-US" altLang="en-US" sz="2400" b="1">
                <a:effectLst/>
                <a:cs typeface="Zar" pitchFamily="2" charset="0"/>
              </a:rPr>
              <a:t> </a:t>
            </a:r>
            <a:endParaRPr lang="fa-IR" altLang="en-US" sz="2400" b="1">
              <a:effectLst/>
              <a:cs typeface="Zar" pitchFamily="2" charset="0"/>
            </a:endParaRPr>
          </a:p>
          <a:p>
            <a:pPr algn="just" rtl="1">
              <a:lnSpc>
                <a:spcPct val="150000"/>
              </a:lnSpc>
              <a:buFontTx/>
              <a:buNone/>
            </a:pPr>
            <a:r>
              <a:rPr lang="ar-SA" altLang="en-US" sz="2400" b="1">
                <a:effectLst/>
                <a:cs typeface="Zar" pitchFamily="2" charset="0"/>
              </a:rPr>
              <a:t>شرطى شدن مجدد</a:t>
            </a:r>
            <a:endParaRPr lang="en-US" altLang="en-US" sz="2400" b="1">
              <a:effectLst/>
              <a:cs typeface="Zar" pitchFamily="2" charset="0"/>
            </a:endParaRPr>
          </a:p>
          <a:p>
            <a:pPr algn="just" rtl="1">
              <a:lnSpc>
                <a:spcPct val="150000"/>
              </a:lnSpc>
              <a:buFontTx/>
              <a:buNone/>
            </a:pPr>
            <a:r>
              <a:rPr lang="ar-SA" altLang="en-US" sz="2400" b="1">
                <a:effectLst/>
                <a:cs typeface="Zar" pitchFamily="2" charset="0"/>
              </a:rPr>
              <a:t>يكى ديگر از مفاهيم شرطى بازتابى شرطى شدن مجدد است و آن عبارت از اين است كه وقتى‏</a:t>
            </a:r>
            <a:r>
              <a:rPr lang="en-US" altLang="en-US" sz="2400" b="1">
                <a:effectLst/>
                <a:cs typeface="Zar" pitchFamily="2" charset="0"/>
              </a:rPr>
              <a:t> </a:t>
            </a:r>
            <a:r>
              <a:rPr lang="ar-SA" altLang="en-US" sz="2400" b="1">
                <a:effectLst/>
                <a:cs typeface="Zar" pitchFamily="2" charset="0"/>
              </a:rPr>
              <a:t>آزمودنى پاسخ خود را در رابطه با يك محرك معين به دست نمى‏آورد، اما به جاى آن محرك ديگرى را به كار مى‏برد كه پاسخ مطلوب خود را دريافت مى‏كند. به اين عمل شرطى شدن مجدد مى‏گويند</a:t>
            </a:r>
            <a:r>
              <a:rPr lang="en-US" altLang="en-US" sz="2400" b="1">
                <a:effectLst/>
                <a:cs typeface="Zar" pitchFamily="2" charset="0"/>
              </a:rPr>
              <a:t>.</a:t>
            </a:r>
          </a:p>
        </p:txBody>
      </p:sp>
      <p:sp>
        <p:nvSpPr>
          <p:cNvPr id="151555" name="Text Box 3">
            <a:extLst>
              <a:ext uri="{FF2B5EF4-FFF2-40B4-BE49-F238E27FC236}">
                <a16:creationId xmlns:a16="http://schemas.microsoft.com/office/drawing/2014/main" id="{BC92BCA1-5F32-43F4-897E-F078A9F77A65}"/>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0768BD7C-1463-4E65-A3DF-C1EE2AC3FEE5}"/>
              </a:ext>
            </a:extLst>
          </p:cNvPr>
          <p:cNvSpPr>
            <a:spLocks noGrp="1" noChangeArrowheads="1"/>
          </p:cNvSpPr>
          <p:nvPr>
            <p:ph type="body" idx="1"/>
          </p:nvPr>
        </p:nvSpPr>
        <p:spPr bwMode="auto">
          <a:xfrm>
            <a:off x="1066800" y="2743200"/>
            <a:ext cx="6172200" cy="3581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60000"/>
              </a:lnSpc>
            </a:pPr>
            <a:r>
              <a:rPr lang="en-US" altLang="en-US" sz="2400" b="1">
                <a:effectLst/>
                <a:cs typeface="Zar" pitchFamily="2" charset="0"/>
              </a:rPr>
              <a:t> </a:t>
            </a:r>
            <a:r>
              <a:rPr lang="ar-SA" altLang="en-US" sz="2400" b="1">
                <a:effectLst/>
                <a:cs typeface="Zar" pitchFamily="2" charset="0"/>
              </a:rPr>
              <a:t>شرطى شدن در سطح بالاتر</a:t>
            </a:r>
          </a:p>
          <a:p>
            <a:pPr algn="just" rtl="1">
              <a:lnSpc>
                <a:spcPct val="160000"/>
              </a:lnSpc>
              <a:buFontTx/>
              <a:buNone/>
            </a:pPr>
            <a:endParaRPr lang="ar-SA" altLang="en-US" sz="2400" b="1">
              <a:effectLst/>
              <a:cs typeface="Zar" pitchFamily="2" charset="0"/>
            </a:endParaRPr>
          </a:p>
          <a:p>
            <a:pPr algn="just" rtl="1">
              <a:lnSpc>
                <a:spcPct val="160000"/>
              </a:lnSpc>
            </a:pPr>
            <a:r>
              <a:rPr lang="ar-SA" altLang="en-US" sz="2400" b="1">
                <a:effectLst/>
                <a:cs typeface="Zar" pitchFamily="2" charset="0"/>
              </a:rPr>
              <a:t>در اين مثال چراغ قرمز يا سبز با صداى زنگ وابستگى پيدا مى‏كند</a:t>
            </a:r>
            <a:r>
              <a:rPr lang="en-US" altLang="en-US" sz="2400" b="1">
                <a:effectLst/>
                <a:cs typeface="Zar" pitchFamily="2" charset="0"/>
              </a:rPr>
              <a:t>.</a:t>
            </a:r>
          </a:p>
        </p:txBody>
      </p:sp>
      <p:sp>
        <p:nvSpPr>
          <p:cNvPr id="152579" name="Text Box 3">
            <a:extLst>
              <a:ext uri="{FF2B5EF4-FFF2-40B4-BE49-F238E27FC236}">
                <a16:creationId xmlns:a16="http://schemas.microsoft.com/office/drawing/2014/main" id="{AC126C81-2916-4D88-845A-0EA49D582F4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3D427478-7A6D-40E2-8915-3D4A9080817A}"/>
              </a:ext>
            </a:extLst>
          </p:cNvPr>
          <p:cNvSpPr>
            <a:spLocks noGrp="1" noChangeArrowheads="1"/>
          </p:cNvSpPr>
          <p:nvPr>
            <p:ph type="body" idx="1"/>
          </p:nvPr>
        </p:nvSpPr>
        <p:spPr bwMode="auto">
          <a:xfrm>
            <a:off x="457200" y="1905000"/>
            <a:ext cx="7543800" cy="1295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latin typeface="Times New Roman" panose="02020603050405020304" pitchFamily="18" charset="0"/>
                <a:cs typeface="Zar" pitchFamily="2" charset="0"/>
              </a:rPr>
              <a:t>كاربردهاى آموزشى نظريه بازتابى</a:t>
            </a:r>
            <a:endParaRPr lang="en-US" altLang="en-US" sz="2400" b="1">
              <a:effectLst/>
              <a:latin typeface="Times New Roman" panose="02020603050405020304" pitchFamily="18" charset="0"/>
              <a:cs typeface="Zar" pitchFamily="2" charset="0"/>
            </a:endParaRPr>
          </a:p>
          <a:p>
            <a:pPr algn="just" rtl="1">
              <a:lnSpc>
                <a:spcPct val="150000"/>
              </a:lnSpc>
            </a:pPr>
            <a:r>
              <a:rPr lang="en-US" altLang="en-US" sz="2400" b="1">
                <a:effectLst/>
                <a:latin typeface="Times New Roman" panose="02020603050405020304" pitchFamily="18" charset="0"/>
                <a:cs typeface="Zar" pitchFamily="2" charset="0"/>
              </a:rPr>
              <a:t> </a:t>
            </a:r>
            <a:r>
              <a:rPr lang="ar-SA" altLang="en-US" sz="2400" b="1">
                <a:effectLst/>
                <a:latin typeface="Times New Roman" panose="02020603050405020304" pitchFamily="18" charset="0"/>
                <a:cs typeface="Zar" pitchFamily="2" charset="0"/>
              </a:rPr>
              <a:t>كاربرد آموزشى تعميم محرك‏</a:t>
            </a:r>
            <a:endParaRPr lang="en-US" altLang="en-US" sz="2400" b="1">
              <a:effectLst/>
              <a:latin typeface="Times New Roman" panose="02020603050405020304" pitchFamily="18" charset="0"/>
              <a:cs typeface="Zar" pitchFamily="2" charset="0"/>
            </a:endParaRPr>
          </a:p>
        </p:txBody>
      </p:sp>
      <p:sp>
        <p:nvSpPr>
          <p:cNvPr id="153603" name="Text Box 3">
            <a:extLst>
              <a:ext uri="{FF2B5EF4-FFF2-40B4-BE49-F238E27FC236}">
                <a16:creationId xmlns:a16="http://schemas.microsoft.com/office/drawing/2014/main" id="{A4695F65-ABC3-4540-8F68-E86958F506FE}"/>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53605" name="Rectangle 5">
            <a:extLst>
              <a:ext uri="{FF2B5EF4-FFF2-40B4-BE49-F238E27FC236}">
                <a16:creationId xmlns:a16="http://schemas.microsoft.com/office/drawing/2014/main" id="{770D1B0D-BE5A-405F-AF8B-3446B0666398}"/>
              </a:ext>
            </a:extLst>
          </p:cNvPr>
          <p:cNvSpPr>
            <a:spLocks noChangeArrowheads="1"/>
          </p:cNvSpPr>
          <p:nvPr/>
        </p:nvSpPr>
        <p:spPr bwMode="auto">
          <a:xfrm>
            <a:off x="990600" y="3962400"/>
            <a:ext cx="6172200" cy="2438400"/>
          </a:xfrm>
          <a:prstGeom prst="rect">
            <a:avLst/>
          </a:prstGeom>
          <a:solidFill>
            <a:srgbClr val="0000FF"/>
          </a:solidFill>
          <a:ln w="9525">
            <a:miter lim="800000"/>
            <a:headEnd/>
            <a:tailEnd/>
          </a:ln>
          <a:effectLst/>
          <a:scene3d>
            <a:camera prst="legacyObliqueTopRight">
              <a:rot lat="300000" lon="0" rev="0"/>
            </a:camera>
            <a:lightRig rig="legacyFlat1" dir="t"/>
          </a:scene3d>
          <a:sp3d extrusionH="430200" prstMaterial="legacyMetal">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125080" dir="6837749" algn="ctr" rotWithShape="0">
                    <a:schemeClr val="bg2"/>
                  </a:outerShdw>
                </a:effectLst>
              </a14:hiddenEffects>
            </a:ext>
          </a:extLst>
        </p:spPr>
        <p:txBody>
          <a:bodyPr wrap="none" anchor="ctr">
            <a:flatTx/>
          </a:bodyPr>
          <a:lstStyle/>
          <a:p>
            <a:endParaRPr lang="en-US"/>
          </a:p>
        </p:txBody>
      </p:sp>
      <p:sp>
        <p:nvSpPr>
          <p:cNvPr id="153604" name="Text Box 4">
            <a:extLst>
              <a:ext uri="{FF2B5EF4-FFF2-40B4-BE49-F238E27FC236}">
                <a16:creationId xmlns:a16="http://schemas.microsoft.com/office/drawing/2014/main" id="{5EC97D09-508D-42DA-9561-1D220D5E4451}"/>
              </a:ext>
            </a:extLst>
          </p:cNvPr>
          <p:cNvSpPr txBox="1">
            <a:spLocks noChangeArrowheads="1"/>
          </p:cNvSpPr>
          <p:nvPr/>
        </p:nvSpPr>
        <p:spPr bwMode="auto">
          <a:xfrm>
            <a:off x="1143000" y="3505200"/>
            <a:ext cx="59436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endParaRPr lang="en-US" altLang="en-US"/>
          </a:p>
          <a:p>
            <a:pPr algn="just" rtl="1">
              <a:lnSpc>
                <a:spcPct val="150000"/>
              </a:lnSpc>
            </a:pPr>
            <a:r>
              <a:rPr lang="ar-SA" altLang="en-US"/>
              <a:t>تا جايى كه ممكن است براى گسترش دامنه معلومات شاگردان از تعميم بهره جوييد. همواره محركهاى سنجيده و مؤثر را در نظر بگيريد و از تعميمهاى گمراه‏كننده و بى‏پايه دورى كنيد</a:t>
            </a:r>
            <a:r>
              <a:rPr lang="en-US" altLang="en-US"/>
              <a:t>.</a:t>
            </a:r>
          </a:p>
          <a:p>
            <a:pPr algn="just" rtl="1">
              <a:lnSpc>
                <a:spcPct val="150000"/>
              </a:lnSpc>
              <a:spcBef>
                <a:spcPct val="50000"/>
              </a:spcBef>
            </a:pPr>
            <a:endParaRPr lang="en-US"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a:extLst>
              <a:ext uri="{FF2B5EF4-FFF2-40B4-BE49-F238E27FC236}">
                <a16:creationId xmlns:a16="http://schemas.microsoft.com/office/drawing/2014/main" id="{5949DC30-8A71-4285-9D67-2A6416C68995}"/>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sz="4000"/>
              <a:t> </a:t>
            </a:r>
            <a:r>
              <a:rPr lang="ar-SA" altLang="en-US" b="1">
                <a:solidFill>
                  <a:srgbClr val="FF0000"/>
                </a:solidFill>
                <a:cs typeface="Zar" pitchFamily="2" charset="0"/>
              </a:rPr>
              <a:t>شرايط مهم يادگيرى</a:t>
            </a:r>
            <a:r>
              <a:rPr lang="en-US" altLang="en-US">
                <a:cs typeface="Zar" pitchFamily="2" charset="0"/>
              </a:rPr>
              <a:t> </a:t>
            </a:r>
          </a:p>
          <a:p>
            <a:pPr algn="just" rtl="1">
              <a:lnSpc>
                <a:spcPct val="150000"/>
              </a:lnSpc>
              <a:buFontTx/>
              <a:buNone/>
            </a:pPr>
            <a:r>
              <a:rPr lang="ar-SA" altLang="en-US" sz="2400" b="1">
                <a:effectLst/>
                <a:cs typeface="Zar" pitchFamily="2" charset="0"/>
              </a:rPr>
              <a:t>تا يادگيرنده شخصاً آمادگى لازم را نداشته باشد نمى‏تواند چيزى بياموزد. در واقع شرايط لازم يا آمادگى شاگرد براى يادگيرى يكى از بنياديترين پايه‏هاى يك آموزش و پرورش پويا و پيشرو است. </a:t>
            </a:r>
            <a:endParaRPr lang="en-US" altLang="en-US" sz="2400">
              <a:cs typeface="Zar" pitchFamily="2" charset="0"/>
            </a:endParaRPr>
          </a:p>
        </p:txBody>
      </p:sp>
      <p:sp>
        <p:nvSpPr>
          <p:cNvPr id="793603" name="Text Box 3">
            <a:extLst>
              <a:ext uri="{FF2B5EF4-FFF2-40B4-BE49-F238E27FC236}">
                <a16:creationId xmlns:a16="http://schemas.microsoft.com/office/drawing/2014/main" id="{FBC0E447-30D6-446B-A532-654E3B2653F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18586D9D-5846-4634-AACD-AF9DA42A49E7}"/>
              </a:ext>
            </a:extLst>
          </p:cNvPr>
          <p:cNvSpPr>
            <a:spLocks noGrp="1" noChangeArrowheads="1"/>
          </p:cNvSpPr>
          <p:nvPr>
            <p:ph type="body" idx="1"/>
          </p:nvPr>
        </p:nvSpPr>
        <p:spPr bwMode="auto">
          <a:xfrm>
            <a:off x="457200" y="1905000"/>
            <a:ext cx="7543800" cy="1295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latin typeface="Times New Roman" panose="02020603050405020304" pitchFamily="18" charset="0"/>
                <a:cs typeface="Zar" pitchFamily="2" charset="0"/>
              </a:rPr>
              <a:t>كاربرد آموزشى </a:t>
            </a:r>
            <a:r>
              <a:rPr lang="fa-IR" altLang="en-US" sz="2400" b="1">
                <a:effectLst/>
                <a:latin typeface="Times New Roman" panose="02020603050405020304" pitchFamily="18" charset="0"/>
                <a:cs typeface="Zar" pitchFamily="2" charset="0"/>
              </a:rPr>
              <a:t>تخصيص</a:t>
            </a:r>
            <a:r>
              <a:rPr lang="ar-SA" altLang="en-US" sz="2400" b="1">
                <a:effectLst/>
                <a:latin typeface="Times New Roman" panose="02020603050405020304" pitchFamily="18" charset="0"/>
                <a:cs typeface="Zar" pitchFamily="2" charset="0"/>
              </a:rPr>
              <a:t> محرك‏</a:t>
            </a:r>
            <a:endParaRPr lang="en-US" altLang="en-US" sz="2400" b="1">
              <a:effectLst/>
              <a:latin typeface="Times New Roman" panose="02020603050405020304" pitchFamily="18" charset="0"/>
              <a:cs typeface="Zar" pitchFamily="2" charset="0"/>
            </a:endParaRPr>
          </a:p>
        </p:txBody>
      </p:sp>
      <p:sp>
        <p:nvSpPr>
          <p:cNvPr id="159747" name="Text Box 3">
            <a:extLst>
              <a:ext uri="{FF2B5EF4-FFF2-40B4-BE49-F238E27FC236}">
                <a16:creationId xmlns:a16="http://schemas.microsoft.com/office/drawing/2014/main" id="{05456714-3A48-4855-8D7B-F3BF0C89271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59748" name="Rectangle 4">
            <a:extLst>
              <a:ext uri="{FF2B5EF4-FFF2-40B4-BE49-F238E27FC236}">
                <a16:creationId xmlns:a16="http://schemas.microsoft.com/office/drawing/2014/main" id="{B082787C-164F-4F5D-86E0-B992810FD1FD}"/>
              </a:ext>
            </a:extLst>
          </p:cNvPr>
          <p:cNvSpPr>
            <a:spLocks noChangeArrowheads="1"/>
          </p:cNvSpPr>
          <p:nvPr/>
        </p:nvSpPr>
        <p:spPr bwMode="auto">
          <a:xfrm>
            <a:off x="990600" y="3429000"/>
            <a:ext cx="6172200" cy="2438400"/>
          </a:xfrm>
          <a:prstGeom prst="rect">
            <a:avLst/>
          </a:prstGeom>
          <a:solidFill>
            <a:srgbClr val="33CC33"/>
          </a:solidFill>
          <a:ln w="9525">
            <a:miter lim="800000"/>
            <a:headEnd/>
            <a:tailEnd/>
          </a:ln>
          <a:effectLst/>
          <a:scene3d>
            <a:camera prst="legacyObliqueTopRight">
              <a:rot lat="20999999" lon="0" rev="0"/>
            </a:camera>
            <a:lightRig rig="legacyFlat1" dir="t"/>
          </a:scene3d>
          <a:sp3d extrusionH="430200" prstMaterial="legacyMetal">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125080" dir="6837749" algn="ctr" rotWithShape="0">
                    <a:schemeClr val="bg2"/>
                  </a:outerShdw>
                </a:effectLst>
              </a14:hiddenEffects>
            </a:ext>
          </a:extLst>
        </p:spPr>
        <p:txBody>
          <a:bodyPr wrap="none" anchor="ctr">
            <a:flatTx/>
          </a:bodyPr>
          <a:lstStyle/>
          <a:p>
            <a:endParaRPr lang="en-US"/>
          </a:p>
        </p:txBody>
      </p:sp>
      <p:sp>
        <p:nvSpPr>
          <p:cNvPr id="159749" name="Text Box 5">
            <a:extLst>
              <a:ext uri="{FF2B5EF4-FFF2-40B4-BE49-F238E27FC236}">
                <a16:creationId xmlns:a16="http://schemas.microsoft.com/office/drawing/2014/main" id="{19A7FD9E-6DD5-4F2D-B1A1-848E791465BB}"/>
              </a:ext>
            </a:extLst>
          </p:cNvPr>
          <p:cNvSpPr txBox="1">
            <a:spLocks noChangeArrowheads="1"/>
          </p:cNvSpPr>
          <p:nvPr/>
        </p:nvSpPr>
        <p:spPr bwMode="auto">
          <a:xfrm>
            <a:off x="1143000" y="3505200"/>
            <a:ext cx="5943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endParaRPr lang="en-US" altLang="en-US"/>
          </a:p>
          <a:p>
            <a:pPr algn="just" rtl="1">
              <a:lnSpc>
                <a:spcPct val="150000"/>
              </a:lnSpc>
              <a:spcBef>
                <a:spcPct val="50000"/>
              </a:spcBef>
            </a:pPr>
            <a:endParaRPr lang="en-US" altLang="en-US"/>
          </a:p>
        </p:txBody>
      </p:sp>
      <p:sp>
        <p:nvSpPr>
          <p:cNvPr id="159750" name="Text Box 6">
            <a:extLst>
              <a:ext uri="{FF2B5EF4-FFF2-40B4-BE49-F238E27FC236}">
                <a16:creationId xmlns:a16="http://schemas.microsoft.com/office/drawing/2014/main" id="{05D42466-0FE8-480D-85A7-3CEEDA8AE79B}"/>
              </a:ext>
            </a:extLst>
          </p:cNvPr>
          <p:cNvSpPr txBox="1">
            <a:spLocks noChangeArrowheads="1"/>
          </p:cNvSpPr>
          <p:nvPr/>
        </p:nvSpPr>
        <p:spPr bwMode="auto">
          <a:xfrm>
            <a:off x="1143000" y="3657600"/>
            <a:ext cx="57912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solidFill>
                  <a:schemeClr val="folHlink"/>
                </a:solidFill>
              </a:rPr>
              <a:t>معلمان وظيفه دارند در درسهاى خود از طرح پرسشها و پاسخها گوناگون و همچنين نقشه و ابزارهاى سمعى و بصرى بهره جويند</a:t>
            </a:r>
            <a:r>
              <a:rPr lang="en-US" altLang="en-US">
                <a:solidFill>
                  <a:schemeClr val="folHlink"/>
                </a:solidFill>
              </a:rPr>
              <a:t>.</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645B7AFB-D8DD-4DAE-9493-50F50EFA7922}"/>
              </a:ext>
            </a:extLst>
          </p:cNvPr>
          <p:cNvSpPr>
            <a:spLocks noGrp="1" noChangeArrowheads="1"/>
          </p:cNvSpPr>
          <p:nvPr>
            <p:ph type="body" idx="1"/>
          </p:nvPr>
        </p:nvSpPr>
        <p:spPr bwMode="auto">
          <a:xfrm>
            <a:off x="457200" y="1905000"/>
            <a:ext cx="7543800" cy="1295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latin typeface="Times New Roman" panose="02020603050405020304" pitchFamily="18" charset="0"/>
                <a:cs typeface="Zar" pitchFamily="2" charset="0"/>
              </a:rPr>
              <a:t>كاربرد آموزشى </a:t>
            </a:r>
            <a:r>
              <a:rPr lang="fa-IR" altLang="en-US" sz="2400" b="1">
                <a:effectLst/>
                <a:latin typeface="Times New Roman" panose="02020603050405020304" pitchFamily="18" charset="0"/>
                <a:cs typeface="Zar" pitchFamily="2" charset="0"/>
              </a:rPr>
              <a:t>خاموشي </a:t>
            </a:r>
            <a:r>
              <a:rPr lang="ar-SA" altLang="en-US" sz="2400" b="1">
                <a:effectLst/>
                <a:latin typeface="Times New Roman" panose="02020603050405020304" pitchFamily="18" charset="0"/>
                <a:cs typeface="Zar" pitchFamily="2" charset="0"/>
              </a:rPr>
              <a:t>‏</a:t>
            </a:r>
            <a:endParaRPr lang="en-US" altLang="en-US" sz="2400" b="1">
              <a:effectLst/>
              <a:latin typeface="Times New Roman" panose="02020603050405020304" pitchFamily="18" charset="0"/>
              <a:cs typeface="Zar" pitchFamily="2" charset="0"/>
            </a:endParaRPr>
          </a:p>
        </p:txBody>
      </p:sp>
      <p:sp>
        <p:nvSpPr>
          <p:cNvPr id="161795" name="Text Box 3">
            <a:extLst>
              <a:ext uri="{FF2B5EF4-FFF2-40B4-BE49-F238E27FC236}">
                <a16:creationId xmlns:a16="http://schemas.microsoft.com/office/drawing/2014/main" id="{5AA0AF34-9BDE-410E-AD9C-967B1CC994E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61796" name="Rectangle 4">
            <a:extLst>
              <a:ext uri="{FF2B5EF4-FFF2-40B4-BE49-F238E27FC236}">
                <a16:creationId xmlns:a16="http://schemas.microsoft.com/office/drawing/2014/main" id="{4DC087FF-8E9C-46B6-8439-75A16B9C4C28}"/>
              </a:ext>
            </a:extLst>
          </p:cNvPr>
          <p:cNvSpPr>
            <a:spLocks noChangeArrowheads="1"/>
          </p:cNvSpPr>
          <p:nvPr/>
        </p:nvSpPr>
        <p:spPr bwMode="auto">
          <a:xfrm>
            <a:off x="533400" y="3429000"/>
            <a:ext cx="6858000" cy="2971800"/>
          </a:xfrm>
          <a:prstGeom prst="rect">
            <a:avLst/>
          </a:prstGeom>
          <a:solidFill>
            <a:schemeClr val="folHlink"/>
          </a:solidFill>
          <a:ln w="9525">
            <a:miter lim="800000"/>
            <a:headEnd/>
            <a:tailEnd/>
          </a:ln>
          <a:effectLst/>
          <a:scene3d>
            <a:camera prst="legacyObliqueTopRight">
              <a:rot lat="20999999" lon="0" rev="0"/>
            </a:camera>
            <a:lightRig rig="legacyFlat1" dir="t"/>
          </a:scene3d>
          <a:sp3d extrusionH="430200" prstMaterial="legacyMetal">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125080" dir="6837749" algn="ctr" rotWithShape="0">
                    <a:schemeClr val="bg2"/>
                  </a:outerShdw>
                </a:effectLst>
              </a14:hiddenEffects>
            </a:ext>
          </a:extLst>
        </p:spPr>
        <p:txBody>
          <a:bodyPr wrap="none" anchor="ctr">
            <a:flatTx/>
          </a:bodyPr>
          <a:lstStyle/>
          <a:p>
            <a:pPr algn="ctr"/>
            <a:endParaRPr lang="en-US" altLang="en-US">
              <a:solidFill>
                <a:schemeClr val="accent2"/>
              </a:solidFill>
            </a:endParaRPr>
          </a:p>
        </p:txBody>
      </p:sp>
      <p:sp>
        <p:nvSpPr>
          <p:cNvPr id="161797" name="Text Box 5">
            <a:extLst>
              <a:ext uri="{FF2B5EF4-FFF2-40B4-BE49-F238E27FC236}">
                <a16:creationId xmlns:a16="http://schemas.microsoft.com/office/drawing/2014/main" id="{D3D0DEBD-D5BB-4627-9363-B041E1A9A17F}"/>
              </a:ext>
            </a:extLst>
          </p:cNvPr>
          <p:cNvSpPr txBox="1">
            <a:spLocks noChangeArrowheads="1"/>
          </p:cNvSpPr>
          <p:nvPr/>
        </p:nvSpPr>
        <p:spPr bwMode="auto">
          <a:xfrm>
            <a:off x="1143000" y="3505200"/>
            <a:ext cx="5943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endParaRPr lang="en-US" altLang="en-US"/>
          </a:p>
          <a:p>
            <a:pPr algn="just" rtl="1">
              <a:lnSpc>
                <a:spcPct val="150000"/>
              </a:lnSpc>
              <a:spcBef>
                <a:spcPct val="50000"/>
              </a:spcBef>
            </a:pPr>
            <a:endParaRPr lang="en-US" altLang="en-US"/>
          </a:p>
        </p:txBody>
      </p:sp>
      <p:sp>
        <p:nvSpPr>
          <p:cNvPr id="161798" name="Text Box 6">
            <a:extLst>
              <a:ext uri="{FF2B5EF4-FFF2-40B4-BE49-F238E27FC236}">
                <a16:creationId xmlns:a16="http://schemas.microsoft.com/office/drawing/2014/main" id="{390EAFD6-8723-4EB9-97A3-272569B02AB8}"/>
              </a:ext>
            </a:extLst>
          </p:cNvPr>
          <p:cNvSpPr txBox="1">
            <a:spLocks noChangeArrowheads="1"/>
          </p:cNvSpPr>
          <p:nvPr/>
        </p:nvSpPr>
        <p:spPr bwMode="auto">
          <a:xfrm>
            <a:off x="914400" y="3505200"/>
            <a:ext cx="62484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solidFill>
                  <a:srgbClr val="FF0000"/>
                </a:solidFill>
              </a:rPr>
              <a:t>اگر بخواهيم پاسخ يا رفتار نامطلوبى را از بين ببريم شايسته است محرك اصلى يا عامل تقويت رفتار را از صحنه عمل دور كنيم، يا آنكه به جاى محرك شرطى نامطلوبى كه پاسخ خود را دريافت نمى‏كند محرك شرطى ديگرى به كار بريم تا همان پاسخ را دريافت دارد</a:t>
            </a:r>
            <a:r>
              <a:rPr lang="en-US" altLang="en-US">
                <a:solidFill>
                  <a:srgbClr val="FF0000"/>
                </a:solidFill>
              </a:rPr>
              <a:t>.</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2BD47910-6172-4D07-BE21-609F44D7F87D}"/>
              </a:ext>
            </a:extLst>
          </p:cNvPr>
          <p:cNvSpPr>
            <a:spLocks noGrp="1" noChangeArrowheads="1"/>
          </p:cNvSpPr>
          <p:nvPr>
            <p:ph type="body" idx="1"/>
          </p:nvPr>
        </p:nvSpPr>
        <p:spPr bwMode="auto">
          <a:xfrm>
            <a:off x="457200" y="1905000"/>
            <a:ext cx="7543800" cy="762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buFontTx/>
              <a:buNone/>
            </a:pPr>
            <a:r>
              <a:rPr lang="ar-SA" altLang="en-US" sz="2400" b="1">
                <a:effectLst/>
                <a:cs typeface="Zar" pitchFamily="2" charset="0"/>
              </a:rPr>
              <a:t>كاربرد آموزشى شرطى شدن در سطح بالاتر</a:t>
            </a:r>
            <a:r>
              <a:rPr lang="ar-SA" altLang="en-US"/>
              <a:t>	</a:t>
            </a:r>
            <a:endParaRPr lang="en-US" altLang="en-US"/>
          </a:p>
        </p:txBody>
      </p:sp>
      <p:sp>
        <p:nvSpPr>
          <p:cNvPr id="155651" name="Text Box 3">
            <a:extLst>
              <a:ext uri="{FF2B5EF4-FFF2-40B4-BE49-F238E27FC236}">
                <a16:creationId xmlns:a16="http://schemas.microsoft.com/office/drawing/2014/main" id="{3122BC76-82C6-4689-A1BA-8401AA9F51F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چهارم:</a:t>
            </a:r>
            <a:r>
              <a:rPr lang="fa-IR" altLang="en-US" sz="2400" b="1">
                <a:solidFill>
                  <a:schemeClr val="tx1"/>
                </a:solidFill>
                <a:effectLst/>
                <a:latin typeface="Times New Roman" panose="02020603050405020304" pitchFamily="18" charset="0"/>
                <a:cs typeface="Zar" pitchFamily="2" charset="0"/>
              </a:rPr>
              <a:t> نظريه بازتابي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55656" name="AutoShape 8">
            <a:extLst>
              <a:ext uri="{FF2B5EF4-FFF2-40B4-BE49-F238E27FC236}">
                <a16:creationId xmlns:a16="http://schemas.microsoft.com/office/drawing/2014/main" id="{DBB90647-3E87-40AF-886D-04972CB74962}"/>
              </a:ext>
            </a:extLst>
          </p:cNvPr>
          <p:cNvSpPr>
            <a:spLocks noChangeArrowheads="1"/>
          </p:cNvSpPr>
          <p:nvPr/>
        </p:nvSpPr>
        <p:spPr bwMode="auto">
          <a:xfrm>
            <a:off x="914400" y="2743200"/>
            <a:ext cx="6629400" cy="3810000"/>
          </a:xfrm>
          <a:prstGeom prst="star16">
            <a:avLst>
              <a:gd name="adj" fmla="val 37500"/>
            </a:avLst>
          </a:prstGeom>
          <a:solidFill>
            <a:schemeClr val="folHlink"/>
          </a:solidFill>
          <a:ln w="57150">
            <a:solidFill>
              <a:srgbClr val="FF00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653" name="Text Box 5">
            <a:extLst>
              <a:ext uri="{FF2B5EF4-FFF2-40B4-BE49-F238E27FC236}">
                <a16:creationId xmlns:a16="http://schemas.microsoft.com/office/drawing/2014/main" id="{A6B1A4F2-F8FD-4281-A759-29B9C6446F95}"/>
              </a:ext>
            </a:extLst>
          </p:cNvPr>
          <p:cNvSpPr txBox="1">
            <a:spLocks noChangeArrowheads="1"/>
          </p:cNvSpPr>
          <p:nvPr/>
        </p:nvSpPr>
        <p:spPr bwMode="auto">
          <a:xfrm>
            <a:off x="1752600" y="3810000"/>
            <a:ext cx="48006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محيط مدرسه، كلاس درس و رفتار معلمان و كاركنان با شاگردان هرچه دلپذيرتر و انساني</a:t>
            </a:r>
            <a:r>
              <a:rPr lang="fa-IR" altLang="en-US"/>
              <a:t> </a:t>
            </a:r>
            <a:r>
              <a:rPr lang="ar-SA" altLang="en-US"/>
              <a:t>تر باشد</a:t>
            </a:r>
            <a:r>
              <a:rPr lang="en-US" altLang="en-US"/>
              <a:t>.</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Oval 4">
            <a:extLst>
              <a:ext uri="{FF2B5EF4-FFF2-40B4-BE49-F238E27FC236}">
                <a16:creationId xmlns:a16="http://schemas.microsoft.com/office/drawing/2014/main" id="{EE185277-4911-45F1-B504-F09567C3ED45}"/>
              </a:ext>
            </a:extLst>
          </p:cNvPr>
          <p:cNvSpPr>
            <a:spLocks noChangeArrowheads="1"/>
          </p:cNvSpPr>
          <p:nvPr/>
        </p:nvSpPr>
        <p:spPr bwMode="auto">
          <a:xfrm>
            <a:off x="2057400" y="4648200"/>
            <a:ext cx="4343400" cy="15240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74" name="Rectangle 2">
            <a:extLst>
              <a:ext uri="{FF2B5EF4-FFF2-40B4-BE49-F238E27FC236}">
                <a16:creationId xmlns:a16="http://schemas.microsoft.com/office/drawing/2014/main" id="{F11F3E9F-7F2E-4E19-8158-D098BD9AC9E8}"/>
              </a:ext>
            </a:extLst>
          </p:cNvPr>
          <p:cNvSpPr>
            <a:spLocks noGrp="1" noChangeArrowheads="1"/>
          </p:cNvSpPr>
          <p:nvPr>
            <p:ph type="body" idx="1"/>
          </p:nvPr>
        </p:nvSpPr>
        <p:spPr bwMode="auto">
          <a:xfrm>
            <a:off x="457200" y="1905000"/>
            <a:ext cx="7467600" cy="464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cs typeface="Zar" pitchFamily="2" charset="0"/>
              </a:rPr>
              <a:t>واتسون سرسختانه با مفهومهاى انتزاعى در</a:t>
            </a:r>
            <a:r>
              <a:rPr lang="en-US" altLang="en-US" sz="2400" b="1">
                <a:effectLst/>
                <a:cs typeface="Zar" pitchFamily="2" charset="0"/>
              </a:rPr>
              <a:t>  </a:t>
            </a:r>
            <a:r>
              <a:rPr lang="ar-SA" altLang="en-US" sz="2400" b="1">
                <a:effectLst/>
                <a:cs typeface="Zar" pitchFamily="2" charset="0"/>
              </a:rPr>
              <a:t>پژوهشهاى روان‏شناسى مخالفت مى‏ورزيد و معتقد بود كه در روان‏شناسى، مانند علوم‏تجربى، رفتار بايد ملاك عمل باشد و از روشهاى عينى بهره جست و هر آنچه را كه محسوس و مشهود نباشد بايد از متن پژوهشهاى روان‏شناسى كنار گذاشت</a:t>
            </a:r>
            <a:r>
              <a:rPr lang="en-US" altLang="en-US" sz="2400" b="1">
                <a:effectLst/>
                <a:cs typeface="Zar" pitchFamily="2" charset="0"/>
              </a:rPr>
              <a:t>.</a:t>
            </a:r>
            <a:endParaRPr lang="ar-SA" altLang="en-US" sz="2400" b="1">
              <a:effectLst/>
              <a:cs typeface="Zar" pitchFamily="2" charset="0"/>
            </a:endParaRPr>
          </a:p>
          <a:p>
            <a:pPr algn="ctr" rtl="1">
              <a:lnSpc>
                <a:spcPct val="150000"/>
              </a:lnSpc>
              <a:buFontTx/>
              <a:buNone/>
            </a:pPr>
            <a:r>
              <a:rPr lang="ar-SA" altLang="en-US" sz="2400" b="1" i="1">
                <a:solidFill>
                  <a:srgbClr val="FF0000"/>
                </a:solidFill>
                <a:cs typeface="Zar" pitchFamily="2" charset="0"/>
              </a:rPr>
              <a:t>واتسون را بايد بنيان گذار و پيشرو</a:t>
            </a:r>
            <a:endParaRPr lang="en-US" altLang="en-US" sz="2400" b="1" i="1">
              <a:solidFill>
                <a:srgbClr val="FF0000"/>
              </a:solidFill>
              <a:cs typeface="Zar" pitchFamily="2" charset="0"/>
            </a:endParaRPr>
          </a:p>
          <a:p>
            <a:pPr algn="ctr" rtl="1">
              <a:lnSpc>
                <a:spcPct val="150000"/>
              </a:lnSpc>
              <a:buFontTx/>
              <a:buNone/>
            </a:pPr>
            <a:r>
              <a:rPr lang="ar-SA" altLang="en-US" sz="2400" b="1" i="1">
                <a:solidFill>
                  <a:srgbClr val="FF0000"/>
                </a:solidFill>
                <a:cs typeface="Zar" pitchFamily="2" charset="0"/>
              </a:rPr>
              <a:t> روان‏شناسى رفتارگرايى دانست.</a:t>
            </a:r>
            <a:endParaRPr lang="en-US" altLang="en-US" sz="2400" b="1" i="1">
              <a:solidFill>
                <a:srgbClr val="FF0000"/>
              </a:solidFill>
              <a:cs typeface="Zar" pitchFamily="2" charset="0"/>
            </a:endParaRPr>
          </a:p>
        </p:txBody>
      </p:sp>
      <p:sp>
        <p:nvSpPr>
          <p:cNvPr id="156675" name="Text Box 3">
            <a:extLst>
              <a:ext uri="{FF2B5EF4-FFF2-40B4-BE49-F238E27FC236}">
                <a16:creationId xmlns:a16="http://schemas.microsoft.com/office/drawing/2014/main" id="{0B4C1CDA-BEBE-4289-AFC8-9ECC76D9B78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پنجم:</a:t>
            </a:r>
            <a:r>
              <a:rPr lang="fa-IR" altLang="en-US" sz="2400" b="1">
                <a:solidFill>
                  <a:schemeClr val="tx1"/>
                </a:solidFill>
                <a:effectLst/>
                <a:latin typeface="Times New Roman" panose="02020603050405020304" pitchFamily="18" charset="0"/>
                <a:cs typeface="Zar" pitchFamily="2" charset="0"/>
              </a:rPr>
              <a:t> نظريه رفتارگرايي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BD5199AA-1FE5-4A9C-A752-BB3E91B8B614}"/>
              </a:ext>
            </a:extLst>
          </p:cNvPr>
          <p:cNvSpPr>
            <a:spLocks noGrp="1" noChangeArrowheads="1"/>
          </p:cNvSpPr>
          <p:nvPr>
            <p:ph type="body" idx="1"/>
          </p:nvPr>
        </p:nvSpPr>
        <p:spPr bwMode="auto">
          <a:xfrm>
            <a:off x="457200" y="1828800"/>
            <a:ext cx="7543800" cy="4221163"/>
          </a:xfrm>
          <a:noFill/>
          <a:ln w="57150">
            <a:solidFill>
              <a:srgbClr val="80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برداشتهاى رفتارگرايى از انسان و محيط</a:t>
            </a:r>
            <a:endParaRPr lang="en-US" altLang="en-US" sz="2400" b="1">
              <a:effectLst/>
              <a:cs typeface="Zar" pitchFamily="2" charset="0"/>
            </a:endParaRPr>
          </a:p>
          <a:p>
            <a:pPr algn="just" rtl="1">
              <a:lnSpc>
                <a:spcPct val="150000"/>
              </a:lnSpc>
              <a:buFontTx/>
              <a:buNone/>
            </a:pPr>
            <a:r>
              <a:rPr lang="ar-SA" altLang="en-US" sz="2400" b="1">
                <a:effectLst/>
                <a:cs typeface="Zar" pitchFamily="2" charset="0"/>
              </a:rPr>
              <a:t>انسان از ديدگاه واتسون‏	</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به نظر واتسون و رفتارگرايان انسان يا هر موجود زنده‏اى به منزله سازمان خودكارى است كه از شبكه‏هايى از عوامل گيرنده و عمل‏كننده به نام اعصاب حسى و حركتى و دستگاههاى فرمان‏دهنده و هدايت كننده به نام مغز و نخاع تشكيل يافته است.</a:t>
            </a:r>
            <a:r>
              <a:rPr lang="en-US" altLang="en-US" sz="2400" b="1">
                <a:cs typeface="Zar" pitchFamily="2" charset="0"/>
              </a:rPr>
              <a:t> </a:t>
            </a:r>
          </a:p>
        </p:txBody>
      </p:sp>
      <p:sp>
        <p:nvSpPr>
          <p:cNvPr id="162819" name="Text Box 3">
            <a:extLst>
              <a:ext uri="{FF2B5EF4-FFF2-40B4-BE49-F238E27FC236}">
                <a16:creationId xmlns:a16="http://schemas.microsoft.com/office/drawing/2014/main" id="{579ADAD7-85F2-4A6B-A3EF-B8D32949B01B}"/>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پنجم:</a:t>
            </a:r>
            <a:r>
              <a:rPr lang="fa-IR" altLang="en-US" sz="2400" b="1">
                <a:solidFill>
                  <a:schemeClr val="tx1"/>
                </a:solidFill>
                <a:effectLst/>
                <a:latin typeface="Times New Roman" panose="02020603050405020304" pitchFamily="18" charset="0"/>
                <a:cs typeface="Zar" pitchFamily="2" charset="0"/>
              </a:rPr>
              <a:t> نظريه رفتارگرايي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ABA9424-AD01-4976-9172-AAED33F608E6}"/>
              </a:ext>
            </a:extLst>
          </p:cNvPr>
          <p:cNvSpPr>
            <a:spLocks noGrp="1" noChangeArrowheads="1"/>
          </p:cNvSpPr>
          <p:nvPr>
            <p:ph type="body" idx="1"/>
          </p:nvPr>
        </p:nvSpPr>
        <p:spPr bwMode="auto">
          <a:xfrm>
            <a:off x="457200" y="1905000"/>
            <a:ext cx="75438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en-US" altLang="en-US" sz="2400" b="1">
                <a:cs typeface="Zar" pitchFamily="2" charset="0"/>
              </a:rPr>
              <a:t> </a:t>
            </a:r>
            <a:r>
              <a:rPr lang="ar-SA" altLang="en-US" sz="2400" b="1">
                <a:effectLst/>
                <a:cs typeface="Zar" pitchFamily="2" charset="0"/>
              </a:rPr>
              <a:t>سخن‏گويى از ديدگاه واتسون</a:t>
            </a:r>
            <a:r>
              <a:rPr lang="en-US" altLang="en-US" sz="2400" b="1">
                <a:effectLst/>
                <a:cs typeface="Zar" pitchFamily="2" charset="0"/>
              </a:rPr>
              <a:t> </a:t>
            </a:r>
          </a:p>
        </p:txBody>
      </p:sp>
      <p:sp>
        <p:nvSpPr>
          <p:cNvPr id="163843" name="Text Box 3">
            <a:extLst>
              <a:ext uri="{FF2B5EF4-FFF2-40B4-BE49-F238E27FC236}">
                <a16:creationId xmlns:a16="http://schemas.microsoft.com/office/drawing/2014/main" id="{CDC0B3D6-B70F-4B0F-890D-36BE4AA273E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پنجم:</a:t>
            </a:r>
            <a:r>
              <a:rPr lang="fa-IR" altLang="en-US" sz="2400" b="1">
                <a:solidFill>
                  <a:schemeClr val="tx1"/>
                </a:solidFill>
                <a:effectLst/>
                <a:latin typeface="Times New Roman" panose="02020603050405020304" pitchFamily="18" charset="0"/>
                <a:cs typeface="Zar" pitchFamily="2" charset="0"/>
              </a:rPr>
              <a:t> نظريه رفتارگرايي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63847" name="AutoShape 7">
            <a:extLst>
              <a:ext uri="{FF2B5EF4-FFF2-40B4-BE49-F238E27FC236}">
                <a16:creationId xmlns:a16="http://schemas.microsoft.com/office/drawing/2014/main" id="{1BA0EBB1-7F0E-4BAC-B996-7FABDBD8A964}"/>
              </a:ext>
            </a:extLst>
          </p:cNvPr>
          <p:cNvSpPr>
            <a:spLocks noChangeArrowheads="1"/>
          </p:cNvSpPr>
          <p:nvPr/>
        </p:nvSpPr>
        <p:spPr bwMode="auto">
          <a:xfrm>
            <a:off x="1447800" y="3429000"/>
            <a:ext cx="4800600" cy="2057400"/>
          </a:xfrm>
          <a:prstGeom prst="wedgeRoundRectCallout">
            <a:avLst>
              <a:gd name="adj1" fmla="val -43750"/>
              <a:gd name="adj2" fmla="val 70000"/>
              <a:gd name="adj3" fmla="val 16667"/>
            </a:avLst>
          </a:prstGeom>
          <a:solidFill>
            <a:srgbClr val="FFFF66"/>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rtl="1">
              <a:lnSpc>
                <a:spcPct val="150000"/>
              </a:lnSpc>
              <a:spcBef>
                <a:spcPct val="20000"/>
              </a:spcBef>
            </a:pPr>
            <a:r>
              <a:rPr lang="ar-SA" altLang="en-US">
                <a:solidFill>
                  <a:srgbClr val="FF0000"/>
                </a:solidFill>
              </a:rPr>
              <a:t>به عقيده واتسون سخن‏گويى نوعى انديشيدن است كه بر بنياد فعاليتهاى حسى و حركتى استوار است.</a:t>
            </a:r>
            <a:r>
              <a:rPr lang="ar-SA" altLang="en-US">
                <a:solidFill>
                  <a:srgbClr val="FF0000"/>
                </a:solidFill>
                <a:effectLst>
                  <a:outerShdw blurRad="38100" dist="38100" dir="2700000" algn="tl">
                    <a:srgbClr val="000000"/>
                  </a:outerShdw>
                </a:effectLst>
              </a:rPr>
              <a:t> </a:t>
            </a:r>
            <a:endParaRPr lang="en-US" altLang="en-US">
              <a:solidFill>
                <a:srgbClr val="FF0000"/>
              </a:solidFill>
              <a:effectLst>
                <a:outerShdw blurRad="38100" dist="38100" dir="2700000" algn="tl">
                  <a:srgbClr val="000000"/>
                </a:outerShdw>
              </a:effectLst>
            </a:endParaRPr>
          </a:p>
          <a:p>
            <a:pPr algn="ctr"/>
            <a:endParaRPr lang="en-US" altLang="en-US">
              <a:solidFill>
                <a:srgbClr val="FF0000"/>
              </a:solidFill>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CB811E43-7C04-4820-9C10-34DD27DB8AE7}"/>
              </a:ext>
            </a:extLst>
          </p:cNvPr>
          <p:cNvSpPr>
            <a:spLocks noGrp="1" noChangeArrowheads="1"/>
          </p:cNvSpPr>
          <p:nvPr>
            <p:ph type="body" idx="1"/>
          </p:nvPr>
        </p:nvSpPr>
        <p:spPr bwMode="auto">
          <a:xfrm>
            <a:off x="5257800" y="1600200"/>
            <a:ext cx="2819400" cy="533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a:t> </a:t>
            </a:r>
            <a:r>
              <a:rPr lang="ar-SA" altLang="en-US" sz="2400" b="1">
                <a:effectLst/>
                <a:cs typeface="Zar" pitchFamily="2" charset="0"/>
              </a:rPr>
              <a:t>نقش محيط در رفتار</a:t>
            </a:r>
            <a:r>
              <a:rPr lang="en-US" altLang="en-US"/>
              <a:t> </a:t>
            </a:r>
          </a:p>
        </p:txBody>
      </p:sp>
      <p:sp>
        <p:nvSpPr>
          <p:cNvPr id="164867" name="Text Box 3">
            <a:extLst>
              <a:ext uri="{FF2B5EF4-FFF2-40B4-BE49-F238E27FC236}">
                <a16:creationId xmlns:a16="http://schemas.microsoft.com/office/drawing/2014/main" id="{29F96938-6514-4127-AA16-D57DE0281D82}"/>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پنجم:</a:t>
            </a:r>
            <a:r>
              <a:rPr lang="fa-IR" altLang="en-US" sz="2400" b="1">
                <a:solidFill>
                  <a:schemeClr val="tx1"/>
                </a:solidFill>
                <a:effectLst/>
                <a:latin typeface="Times New Roman" panose="02020603050405020304" pitchFamily="18" charset="0"/>
                <a:cs typeface="Zar" pitchFamily="2" charset="0"/>
              </a:rPr>
              <a:t> نظريه رفتارگرايي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64868" name="Text Box 4">
            <a:extLst>
              <a:ext uri="{FF2B5EF4-FFF2-40B4-BE49-F238E27FC236}">
                <a16:creationId xmlns:a16="http://schemas.microsoft.com/office/drawing/2014/main" id="{C4AB310A-B5E3-42E6-AA4B-FAA612B5DCF6}"/>
              </a:ext>
            </a:extLst>
          </p:cNvPr>
          <p:cNvSpPr txBox="1">
            <a:spLocks noChangeArrowheads="1"/>
          </p:cNvSpPr>
          <p:nvPr/>
        </p:nvSpPr>
        <p:spPr bwMode="auto">
          <a:xfrm>
            <a:off x="228600" y="2743200"/>
            <a:ext cx="6019800" cy="4002088"/>
          </a:xfrm>
          <a:prstGeom prst="rect">
            <a:avLst/>
          </a:prstGeom>
          <a:noFill/>
          <a:ln w="76200" cmpd="tri">
            <a:solidFill>
              <a:srgbClr val="FF0000"/>
            </a:solidFill>
            <a:miter lim="800000"/>
            <a:headEnd/>
            <a:tailEnd/>
          </a:ln>
          <a:effectLst/>
          <a:scene3d>
            <a:camera prst="legacyObliqueTopRight">
              <a:rot lat="0" lon="21299999" rev="0"/>
            </a:camera>
            <a:lightRig rig="legacyFlat3" dir="b"/>
          </a:scene3d>
          <a:sp3d extrusionH="4302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just" rtl="1">
              <a:lnSpc>
                <a:spcPct val="150000"/>
              </a:lnSpc>
              <a:spcBef>
                <a:spcPct val="50000"/>
              </a:spcBef>
            </a:pPr>
            <a:r>
              <a:rPr lang="en-US" altLang="en-US"/>
              <a:t> </a:t>
            </a:r>
            <a:r>
              <a:rPr lang="ar-SA" altLang="en-US">
                <a:solidFill>
                  <a:srgbClr val="FFFF66"/>
                </a:solidFill>
              </a:rPr>
              <a:t>يك عده كودكان سالم به من بسپاريد و براى تربيت آنها مرا آزاد بگذاريد. تضمين مى‏كنم هر يك از آنان را چنان تربيت كنم كه پزشكى برگزيده، حقوقدان و هنرپيشه‏اى ماهر، بازرگانى صاحب نام و حتى يك گدايا يك دزد بار آيد، بى‏آنكه قريحه، استعداد، گرايش، خواست، توانايى، آمادگى، نژاد و نياكان او در اين تربيت نقشى داشته باشند</a:t>
            </a:r>
            <a:r>
              <a:rPr lang="en-US" altLang="en-US">
                <a:solidFill>
                  <a:srgbClr val="FFFF66"/>
                </a:solidFill>
              </a:rPr>
              <a:t>.</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CF316F69-8368-46B2-9F72-B939AE4ACE49}"/>
              </a:ext>
            </a:extLst>
          </p:cNvPr>
          <p:cNvSpPr>
            <a:spLocks noGrp="1" noChangeArrowheads="1"/>
          </p:cNvSpPr>
          <p:nvPr>
            <p:ph type="body" idx="1"/>
          </p:nvPr>
        </p:nvSpPr>
        <p:spPr bwMode="auto">
          <a:xfrm>
            <a:off x="4267200" y="1905000"/>
            <a:ext cx="3733800" cy="838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en-US" altLang="en-US" sz="2400" b="1">
                <a:cs typeface="Zar" pitchFamily="2" charset="0"/>
              </a:rPr>
              <a:t> </a:t>
            </a:r>
            <a:r>
              <a:rPr lang="ar-SA" altLang="en-US" sz="2400" b="1">
                <a:effectLst/>
                <a:cs typeface="Zar" pitchFamily="2" charset="0"/>
              </a:rPr>
              <a:t>يادگيرى از ديدگاه واتسون‏</a:t>
            </a:r>
          </a:p>
        </p:txBody>
      </p:sp>
      <p:sp>
        <p:nvSpPr>
          <p:cNvPr id="165891" name="Text Box 3">
            <a:extLst>
              <a:ext uri="{FF2B5EF4-FFF2-40B4-BE49-F238E27FC236}">
                <a16:creationId xmlns:a16="http://schemas.microsoft.com/office/drawing/2014/main" id="{909DF098-6915-49B1-BE9B-9C4672B1F13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پنجم:</a:t>
            </a:r>
            <a:r>
              <a:rPr lang="fa-IR" altLang="en-US" sz="2400" b="1">
                <a:solidFill>
                  <a:schemeClr val="tx1"/>
                </a:solidFill>
                <a:effectLst/>
                <a:latin typeface="Times New Roman" panose="02020603050405020304" pitchFamily="18" charset="0"/>
                <a:cs typeface="Zar" pitchFamily="2" charset="0"/>
              </a:rPr>
              <a:t> نظريه رفتارگرايي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165893" name="Text Box 5">
            <a:extLst>
              <a:ext uri="{FF2B5EF4-FFF2-40B4-BE49-F238E27FC236}">
                <a16:creationId xmlns:a16="http://schemas.microsoft.com/office/drawing/2014/main" id="{7E120932-A19A-4354-8D67-0F9B7440375D}"/>
              </a:ext>
            </a:extLst>
          </p:cNvPr>
          <p:cNvSpPr txBox="1">
            <a:spLocks noChangeArrowheads="1"/>
          </p:cNvSpPr>
          <p:nvPr/>
        </p:nvSpPr>
        <p:spPr bwMode="auto">
          <a:xfrm>
            <a:off x="457200" y="3124200"/>
            <a:ext cx="60198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20000"/>
              </a:spcBef>
            </a:pPr>
            <a:r>
              <a:rPr lang="ar-SA" altLang="en-US" i="1"/>
              <a:t>وى اعتقاد راسخ داشت كه يادگيرى براساس نظريه و نظام پاولف توصيف مى‏شود. يعنى، يادگيرى فرايند يا جريانى است از بازتابهاى شرطى كه از طريق جانشين ساختن محرك شرطى به جاى محرك اصلى حاصل مى‏شود.</a:t>
            </a:r>
            <a:r>
              <a:rPr lang="ar-SA" altLang="en-US" i="1">
                <a:effectLst>
                  <a:outerShdw blurRad="38100" dist="38100" dir="2700000" algn="tl">
                    <a:srgbClr val="000000"/>
                  </a:outerShdw>
                </a:effectLst>
              </a:rPr>
              <a:t> </a:t>
            </a:r>
            <a:endParaRPr lang="en-US" altLang="en-US" i="1"/>
          </a:p>
        </p:txBody>
      </p:sp>
      <p:sp>
        <p:nvSpPr>
          <p:cNvPr id="165895" name="AutoShape 7">
            <a:extLst>
              <a:ext uri="{FF2B5EF4-FFF2-40B4-BE49-F238E27FC236}">
                <a16:creationId xmlns:a16="http://schemas.microsoft.com/office/drawing/2014/main" id="{BFD54A28-4701-406B-BC88-4539FB79DC07}"/>
              </a:ext>
            </a:extLst>
          </p:cNvPr>
          <p:cNvSpPr>
            <a:spLocks/>
          </p:cNvSpPr>
          <p:nvPr/>
        </p:nvSpPr>
        <p:spPr bwMode="auto">
          <a:xfrm>
            <a:off x="381000" y="2590800"/>
            <a:ext cx="609600" cy="3657600"/>
          </a:xfrm>
          <a:prstGeom prst="leftBracket">
            <a:avLst>
              <a:gd name="adj" fmla="val 500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6" name="AutoShape 8">
            <a:extLst>
              <a:ext uri="{FF2B5EF4-FFF2-40B4-BE49-F238E27FC236}">
                <a16:creationId xmlns:a16="http://schemas.microsoft.com/office/drawing/2014/main" id="{42899399-3179-486F-BDF1-697DBA39C8EC}"/>
              </a:ext>
            </a:extLst>
          </p:cNvPr>
          <p:cNvSpPr>
            <a:spLocks/>
          </p:cNvSpPr>
          <p:nvPr/>
        </p:nvSpPr>
        <p:spPr bwMode="auto">
          <a:xfrm>
            <a:off x="6553200" y="2667000"/>
            <a:ext cx="304800" cy="3733800"/>
          </a:xfrm>
          <a:prstGeom prst="rightBracket">
            <a:avLst>
              <a:gd name="adj" fmla="val 102083"/>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3FD4D68E-5038-4A44-ADC0-595C20020FA7}"/>
              </a:ext>
            </a:extLst>
          </p:cNvPr>
          <p:cNvSpPr>
            <a:spLocks noGrp="1" noChangeArrowheads="1"/>
          </p:cNvSpPr>
          <p:nvPr>
            <p:ph type="body" idx="1"/>
          </p:nvPr>
        </p:nvSpPr>
        <p:spPr bwMode="auto">
          <a:xfrm>
            <a:off x="457200" y="3048000"/>
            <a:ext cx="6553200" cy="1981200"/>
          </a:xfrm>
          <a:solidFill>
            <a:schemeClr val="accent2"/>
          </a:solidFill>
          <a:ln w="57150" cmpd="thinThick">
            <a:solidFill>
              <a:srgbClr val="FF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400" b="1">
                <a:effectLst/>
                <a:cs typeface="Zar" pitchFamily="2" charset="0"/>
              </a:rPr>
              <a:t>واتسون همانند فيزيولوژيستها پژوهشهاى خود را به جنبه‏هاى مشهود زندگى حيوانى اختصاص مى‏دهد تا بتواند رفتار را به نحوى آشكار بررسى و ارزيابى كند.</a:t>
            </a:r>
            <a:r>
              <a:rPr lang="ar-SA" altLang="en-US" sz="2400" b="1">
                <a:cs typeface="Zar" pitchFamily="2" charset="0"/>
              </a:rPr>
              <a:t> </a:t>
            </a:r>
            <a:endParaRPr lang="en-US" altLang="en-US" sz="2400" b="1">
              <a:cs typeface="Zar" pitchFamily="2" charset="0"/>
            </a:endParaRPr>
          </a:p>
        </p:txBody>
      </p:sp>
      <p:sp>
        <p:nvSpPr>
          <p:cNvPr id="166915" name="Text Box 3">
            <a:extLst>
              <a:ext uri="{FF2B5EF4-FFF2-40B4-BE49-F238E27FC236}">
                <a16:creationId xmlns:a16="http://schemas.microsoft.com/office/drawing/2014/main" id="{A4DE7B70-8AE0-41C6-8EF9-FA7FD698F40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پنجم:</a:t>
            </a:r>
            <a:r>
              <a:rPr lang="fa-IR" altLang="en-US" sz="2400" b="1">
                <a:solidFill>
                  <a:schemeClr val="tx1"/>
                </a:solidFill>
                <a:effectLst/>
                <a:latin typeface="Times New Roman" panose="02020603050405020304" pitchFamily="18" charset="0"/>
                <a:cs typeface="Zar" pitchFamily="2" charset="0"/>
              </a:rPr>
              <a:t> نظريه رفتارگرايي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EB212556-C357-4A00-AC0C-D1CA020BE61F}"/>
              </a:ext>
            </a:extLst>
          </p:cNvPr>
          <p:cNvSpPr>
            <a:spLocks noGrp="1" noChangeArrowheads="1"/>
          </p:cNvSpPr>
          <p:nvPr>
            <p:ph type="body" idx="1"/>
          </p:nvPr>
        </p:nvSpPr>
        <p:spPr bwMode="auto">
          <a:xfrm>
            <a:off x="457200" y="2743200"/>
            <a:ext cx="5715000" cy="2971800"/>
          </a:xfrm>
          <a:noFill/>
          <a:ln w="57150">
            <a:solidFill>
              <a:srgbClr val="FFFF66"/>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ar-SA" altLang="en-US" sz="2800" b="1">
                <a:solidFill>
                  <a:srgbClr val="FF0000"/>
                </a:solidFill>
                <a:effectLst/>
                <a:cs typeface="Zar" pitchFamily="2" charset="0"/>
              </a:rPr>
              <a:t>كلارك هال</a:t>
            </a:r>
            <a:r>
              <a:rPr lang="ar-SA" altLang="en-US" sz="2400" b="1">
                <a:effectLst/>
                <a:cs typeface="Zar" pitchFamily="2" charset="0"/>
              </a:rPr>
              <a:t> (1952-1885) يكى ديگر از روان‏شناسان </a:t>
            </a:r>
            <a:r>
              <a:rPr lang="ar-SA" altLang="en-US" sz="2400" b="1">
                <a:solidFill>
                  <a:srgbClr val="FF0000"/>
                </a:solidFill>
                <a:effectLst/>
                <a:cs typeface="Zar" pitchFamily="2" charset="0"/>
              </a:rPr>
              <a:t>محرك- پاسخ</a:t>
            </a:r>
            <a:r>
              <a:rPr lang="ar-SA" altLang="en-US" sz="2400" b="1">
                <a:effectLst/>
                <a:cs typeface="Zar" pitchFamily="2" charset="0"/>
              </a:rPr>
              <a:t> در زمينه رفتارگرايى</a:t>
            </a:r>
            <a:r>
              <a:rPr lang="fa-IR" altLang="en-US" sz="2400" b="1">
                <a:effectLst/>
                <a:cs typeface="Zar" pitchFamily="2" charset="0"/>
              </a:rPr>
              <a:t> </a:t>
            </a:r>
            <a:r>
              <a:rPr lang="ar-SA" altLang="en-US" sz="2400" b="1">
                <a:effectLst/>
                <a:cs typeface="Zar" pitchFamily="2" charset="0"/>
              </a:rPr>
              <a:t>است. نظريه يادگيرى او به نام </a:t>
            </a:r>
            <a:r>
              <a:rPr lang="ar-SA" altLang="en-US" sz="2400" b="1">
                <a:solidFill>
                  <a:srgbClr val="FF0000"/>
                </a:solidFill>
                <a:effectLst/>
                <a:cs typeface="Zar" pitchFamily="2" charset="0"/>
              </a:rPr>
              <a:t>كاهش سايق</a:t>
            </a:r>
            <a:r>
              <a:rPr lang="ar-SA" altLang="en-US" sz="2400" b="1">
                <a:effectLst/>
                <a:cs typeface="Zar" pitchFamily="2" charset="0"/>
              </a:rPr>
              <a:t> بر بنياد تقويت از ويژگيهاى مكانيستى برخوردار</a:t>
            </a:r>
            <a:r>
              <a:rPr lang="fa-IR" altLang="en-US" sz="2400" b="1">
                <a:effectLst/>
                <a:cs typeface="Zar" pitchFamily="2" charset="0"/>
              </a:rPr>
              <a:t> </a:t>
            </a:r>
            <a:r>
              <a:rPr lang="en-US" altLang="en-US" sz="2400" b="1">
                <a:effectLst/>
                <a:cs typeface="Zar" pitchFamily="2" charset="0"/>
              </a:rPr>
              <a:t> </a:t>
            </a:r>
            <a:r>
              <a:rPr lang="ar-SA" altLang="en-US" sz="2400" b="1">
                <a:effectLst/>
                <a:cs typeface="Zar" pitchFamily="2" charset="0"/>
              </a:rPr>
              <a:t>است.</a:t>
            </a:r>
            <a:r>
              <a:rPr lang="ar-SA" altLang="en-US" sz="2400">
                <a:cs typeface="Zar" pitchFamily="2" charset="0"/>
              </a:rPr>
              <a:t> </a:t>
            </a:r>
            <a:endParaRPr lang="en-US" altLang="en-US" sz="2400">
              <a:cs typeface="Zar" pitchFamily="2" charset="0"/>
            </a:endParaRPr>
          </a:p>
        </p:txBody>
      </p:sp>
      <p:sp>
        <p:nvSpPr>
          <p:cNvPr id="167939" name="Text Box 3">
            <a:extLst>
              <a:ext uri="{FF2B5EF4-FFF2-40B4-BE49-F238E27FC236}">
                <a16:creationId xmlns:a16="http://schemas.microsoft.com/office/drawing/2014/main" id="{61F265D7-701E-4840-98FE-CB6ABC85C96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6430E1F-5115-4E64-BF4A-C6F93A46FB48}"/>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en-US" altLang="en-US" sz="4000"/>
              <a:t> </a:t>
            </a:r>
            <a:r>
              <a:rPr lang="ar-SA" altLang="en-US" b="1">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cs typeface="Zar" pitchFamily="2" charset="0"/>
              </a:rPr>
              <a:t>شرايط مهم يادگيرى</a:t>
            </a:r>
            <a:r>
              <a:rPr lang="en-US"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cs typeface="Zar" pitchFamily="2" charset="0"/>
              </a:rPr>
              <a:t> </a:t>
            </a:r>
          </a:p>
          <a:p>
            <a:pPr algn="just" rtl="1">
              <a:lnSpc>
                <a:spcPct val="150000"/>
              </a:lnSpc>
              <a:buFontTx/>
              <a:buNone/>
            </a:pPr>
            <a:r>
              <a:rPr lang="ar-SA" altLang="en-US" sz="2400" b="1">
                <a:effectLst/>
                <a:cs typeface="Zar" pitchFamily="2" charset="0"/>
              </a:rPr>
              <a:t>زيرا اكثر روان‏شناسان آمادگى را كيفيتى مى‏دانند كه لازمه آن رشد مطلوب بدنى و روانى يادگيرنده است. اين شرايط به ترتيب اهميت بدين قرارند</a:t>
            </a:r>
            <a:r>
              <a:rPr lang="en-US" altLang="en-US" sz="2400">
                <a:effectLst/>
                <a:cs typeface="Zar" pitchFamily="2" charset="0"/>
              </a:rPr>
              <a:t>:</a:t>
            </a:r>
            <a:r>
              <a:rPr lang="fa-IR" altLang="en-US" sz="2400">
                <a:effectLst/>
                <a:cs typeface="Zar" pitchFamily="2" charset="0"/>
              </a:rPr>
              <a:t>  </a:t>
            </a:r>
            <a:r>
              <a:rPr lang="fa-IR" altLang="en-US" sz="2400" b="1">
                <a:effectLst/>
                <a:cs typeface="Zar" pitchFamily="2" charset="0"/>
              </a:rPr>
              <a:t>هدف، علاقه بيشتر و كوشش بيشتر</a:t>
            </a:r>
            <a:r>
              <a:rPr lang="fa-IR" altLang="en-US" sz="2400">
                <a:cs typeface="Zar" pitchFamily="2" charset="0"/>
              </a:rPr>
              <a:t> </a:t>
            </a:r>
            <a:endParaRPr lang="en-US" altLang="en-US" sz="2400">
              <a:cs typeface="Zar" pitchFamily="2" charset="0"/>
            </a:endParaRPr>
          </a:p>
          <a:p>
            <a:pPr algn="just" rtl="1">
              <a:lnSpc>
                <a:spcPct val="150000"/>
              </a:lnSpc>
              <a:buFontTx/>
              <a:buNone/>
            </a:pPr>
            <a:endParaRPr lang="en-US" altLang="en-US" sz="2400">
              <a:cs typeface="Zar" pitchFamily="2" charset="0"/>
            </a:endParaRPr>
          </a:p>
        </p:txBody>
      </p:sp>
      <p:sp>
        <p:nvSpPr>
          <p:cNvPr id="81923" name="Text Box 3">
            <a:extLst>
              <a:ext uri="{FF2B5EF4-FFF2-40B4-BE49-F238E27FC236}">
                <a16:creationId xmlns:a16="http://schemas.microsoft.com/office/drawing/2014/main" id="{6FA52348-4513-431A-A95E-DC976B55649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353D3C45-BDA5-4CBE-8BD7-32608B5AACD6}"/>
              </a:ext>
            </a:extLst>
          </p:cNvPr>
          <p:cNvSpPr>
            <a:spLocks noGrp="1" noChangeArrowheads="1"/>
          </p:cNvSpPr>
          <p:nvPr>
            <p:ph type="body" idx="1"/>
          </p:nvPr>
        </p:nvSpPr>
        <p:spPr bwMode="auto">
          <a:xfrm>
            <a:off x="457200" y="1905000"/>
            <a:ext cx="7543800" cy="4221163"/>
          </a:xfrm>
          <a:noFill/>
          <a:ln>
            <a:solidFill>
              <a:srgbClr val="FFFF66"/>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en-US" altLang="en-US" sz="2400" b="1">
                <a:cs typeface="Zar" pitchFamily="2" charset="0"/>
              </a:rPr>
              <a:t> </a:t>
            </a:r>
            <a:r>
              <a:rPr lang="ar-SA" altLang="en-US" sz="2400" b="1">
                <a:effectLst/>
                <a:cs typeface="Zar" pitchFamily="2" charset="0"/>
              </a:rPr>
              <a:t>فرضيه‏ها و شرايط لازم براى يادگيرى‏</a:t>
            </a:r>
          </a:p>
          <a:p>
            <a:pPr algn="just" rtl="1">
              <a:lnSpc>
                <a:spcPct val="150000"/>
              </a:lnSpc>
            </a:pPr>
            <a:r>
              <a:rPr lang="ar-SA" altLang="en-US" sz="2400" b="1">
                <a:effectLst/>
                <a:cs typeface="Zar" pitchFamily="2" charset="0"/>
              </a:rPr>
              <a:t>مفهوم نياز</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بنابه نظريه </a:t>
            </a:r>
            <a:r>
              <a:rPr lang="ar-SA" altLang="en-US" sz="2400" b="1" u="sng">
                <a:solidFill>
                  <a:srgbClr val="FF0000"/>
                </a:solidFill>
                <a:effectLst/>
                <a:cs typeface="Zar" pitchFamily="2" charset="0"/>
              </a:rPr>
              <a:t>كاهش سايق</a:t>
            </a:r>
            <a:r>
              <a:rPr lang="ar-SA" altLang="en-US" sz="2400" b="1">
                <a:effectLst/>
                <a:cs typeface="Zar" pitchFamily="2" charset="0"/>
              </a:rPr>
              <a:t> </a:t>
            </a:r>
            <a:r>
              <a:rPr lang="ar-SA" altLang="en-US" sz="2400" b="1" i="1" u="sng">
                <a:solidFill>
                  <a:srgbClr val="FFFF00"/>
                </a:solidFill>
                <a:effectLst/>
                <a:cs typeface="Zar" pitchFamily="2" charset="0"/>
              </a:rPr>
              <a:t>عامل نياز براى سازگارى با محيط مادى و روانى داراى اهميت فراوانى است،</a:t>
            </a:r>
            <a:r>
              <a:rPr lang="ar-SA" altLang="en-US" sz="2400" b="1">
                <a:effectLst/>
                <a:cs typeface="Zar" pitchFamily="2" charset="0"/>
              </a:rPr>
              <a:t> زيرا بقاى موجود زنده به سازگارى او بستگى دارد.</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به‏طورى كه ديده مى‏شود </a:t>
            </a:r>
            <a:r>
              <a:rPr lang="ar-SA" altLang="en-US" sz="2400" b="1" i="1" u="sng">
                <a:solidFill>
                  <a:srgbClr val="800000"/>
                </a:solidFill>
                <a:effectLst/>
                <a:cs typeface="Zar" pitchFamily="2" charset="0"/>
              </a:rPr>
              <a:t>نظام يادگيرى هال بر بنياد نياز قرار دارد كه حاكم بر رفتار فرد با محيط است.</a:t>
            </a:r>
            <a:endParaRPr lang="en-US" altLang="en-US" sz="2400" b="1" i="1" u="sng">
              <a:solidFill>
                <a:srgbClr val="800000"/>
              </a:solidFill>
              <a:effectLst/>
              <a:cs typeface="Zar" pitchFamily="2" charset="0"/>
            </a:endParaRPr>
          </a:p>
        </p:txBody>
      </p:sp>
      <p:sp>
        <p:nvSpPr>
          <p:cNvPr id="200707" name="Text Box 3">
            <a:extLst>
              <a:ext uri="{FF2B5EF4-FFF2-40B4-BE49-F238E27FC236}">
                <a16:creationId xmlns:a16="http://schemas.microsoft.com/office/drawing/2014/main" id="{76FBA18E-B188-4E31-85E3-3908D425F19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9D095E3B-C871-4A3B-94E7-639157D63118}"/>
              </a:ext>
            </a:extLst>
          </p:cNvPr>
          <p:cNvSpPr>
            <a:spLocks noGrp="1" noChangeArrowheads="1"/>
          </p:cNvSpPr>
          <p:nvPr>
            <p:ph type="body" idx="1"/>
          </p:nvPr>
        </p:nvSpPr>
        <p:spPr bwMode="auto">
          <a:xfrm>
            <a:off x="457200" y="1524000"/>
            <a:ext cx="7543800" cy="2286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lnSpc>
                <a:spcPct val="150000"/>
              </a:lnSpc>
            </a:pPr>
            <a:r>
              <a:rPr lang="en-US" altLang="en-US" sz="2400">
                <a:cs typeface="Zar" pitchFamily="2" charset="0"/>
              </a:rPr>
              <a:t> </a:t>
            </a:r>
            <a:r>
              <a:rPr lang="ar-SA" altLang="en-US" sz="2400" b="1">
                <a:solidFill>
                  <a:srgbClr val="800000"/>
                </a:solidFill>
                <a:effectLst/>
                <a:cs typeface="Zar" pitchFamily="2" charset="0"/>
              </a:rPr>
              <a:t>تقويت و سايق نخستين</a:t>
            </a:r>
            <a:r>
              <a:rPr lang="ar-SA" altLang="en-US" sz="2400" b="1">
                <a:effectLst/>
                <a:cs typeface="Zar" pitchFamily="2" charset="0"/>
              </a:rPr>
              <a:t>‏</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هال براى توضيح كامل نظام يادگيرى خود موضوع تقويت را مطرح مى‏كند و به يارى يك</a:t>
            </a:r>
            <a:r>
              <a:rPr lang="fa-IR" altLang="en-US" sz="2400" b="1">
                <a:effectLst/>
                <a:cs typeface="Zar" pitchFamily="2" charset="0"/>
              </a:rPr>
              <a:t> </a:t>
            </a:r>
            <a:r>
              <a:rPr lang="en-US" altLang="en-US" sz="2400" b="1">
                <a:effectLst/>
                <a:cs typeface="Zar" pitchFamily="2" charset="0"/>
              </a:rPr>
              <a:t> </a:t>
            </a:r>
            <a:r>
              <a:rPr lang="ar-SA" altLang="en-US" sz="2400" b="1">
                <a:effectLst/>
                <a:cs typeface="Zar" pitchFamily="2" charset="0"/>
              </a:rPr>
              <a:t>رشته اصلهاى مسلم يا شرطهاى لازم مى‏خواهد پديده‏هاى گوناگون شرطى را توصيف كند</a:t>
            </a:r>
            <a:r>
              <a:rPr lang="fa-IR" altLang="en-US" sz="2400" b="1">
                <a:effectLst/>
                <a:cs typeface="Zar" pitchFamily="2" charset="0"/>
              </a:rPr>
              <a:t>.</a:t>
            </a:r>
            <a:endParaRPr lang="ar-SA" altLang="en-US" sz="2400" b="1">
              <a:effectLst/>
              <a:cs typeface="Zar" pitchFamily="2" charset="0"/>
            </a:endParaRPr>
          </a:p>
        </p:txBody>
      </p:sp>
      <p:sp>
        <p:nvSpPr>
          <p:cNvPr id="201731" name="Text Box 3">
            <a:extLst>
              <a:ext uri="{FF2B5EF4-FFF2-40B4-BE49-F238E27FC236}">
                <a16:creationId xmlns:a16="http://schemas.microsoft.com/office/drawing/2014/main" id="{CF1D8FAB-CCB3-4DC1-9D8B-BF0B284F72E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01732" name="Text Box 4">
            <a:extLst>
              <a:ext uri="{FF2B5EF4-FFF2-40B4-BE49-F238E27FC236}">
                <a16:creationId xmlns:a16="http://schemas.microsoft.com/office/drawing/2014/main" id="{6202186E-7AC4-4343-B035-930ACB8AEC9E}"/>
              </a:ext>
            </a:extLst>
          </p:cNvPr>
          <p:cNvSpPr txBox="1">
            <a:spLocks noChangeArrowheads="1"/>
          </p:cNvSpPr>
          <p:nvPr/>
        </p:nvSpPr>
        <p:spPr bwMode="auto">
          <a:xfrm>
            <a:off x="609600" y="3810000"/>
            <a:ext cx="7010400" cy="2960688"/>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20000"/>
              </a:spcBef>
            </a:pPr>
            <a:r>
              <a:rPr lang="ar-SA" altLang="en-US" i="1">
                <a:solidFill>
                  <a:srgbClr val="800000"/>
                </a:solidFill>
              </a:rPr>
              <a:t>تقويت وسيله‏اى است براى ارضاى نيازها و سبب مى‏شود كه پيوند ميان محرك و پاسخ استحكام يابد. هم پاداش (غذا و تحسين و تشويق) و هم محروميت (گرسنگى و درد و رنج) اثرى به نام تقويت به وجود مى‏آورند.</a:t>
            </a:r>
            <a:r>
              <a:rPr lang="ar-SA" altLang="en-US" i="1">
                <a:solidFill>
                  <a:srgbClr val="800000"/>
                </a:solidFill>
                <a:effectLst>
                  <a:outerShdw blurRad="38100" dist="38100" dir="2700000" algn="tl">
                    <a:srgbClr val="000000"/>
                  </a:outerShdw>
                </a:effectLst>
              </a:rPr>
              <a:t> </a:t>
            </a:r>
            <a:endParaRPr lang="fa-IR" altLang="en-US" i="1">
              <a:solidFill>
                <a:srgbClr val="800000"/>
              </a:solidFill>
              <a:effectLst>
                <a:outerShdw blurRad="38100" dist="38100" dir="2700000" algn="tl">
                  <a:srgbClr val="000000"/>
                </a:outerShdw>
              </a:effectLst>
            </a:endParaRPr>
          </a:p>
          <a:p>
            <a:pPr algn="ctr" rtl="1">
              <a:lnSpc>
                <a:spcPct val="150000"/>
              </a:lnSpc>
              <a:spcBef>
                <a:spcPct val="20000"/>
              </a:spcBef>
            </a:pPr>
            <a:r>
              <a:rPr lang="fa-IR" altLang="en-US"/>
              <a:t>(واكنش يا پاسخ )</a:t>
            </a:r>
            <a:r>
              <a:rPr lang="en-US" altLang="en-US"/>
              <a:t>R</a:t>
            </a:r>
            <a:r>
              <a:rPr lang="fa-IR" altLang="en-US"/>
              <a:t>                 </a:t>
            </a:r>
            <a:r>
              <a:rPr lang="en-US" altLang="en-US"/>
              <a:t>D</a:t>
            </a:r>
            <a:r>
              <a:rPr lang="fa-IR" altLang="en-US"/>
              <a:t> (سايق)+ </a:t>
            </a:r>
            <a:r>
              <a:rPr lang="en-US" altLang="en-US"/>
              <a:t>S</a:t>
            </a:r>
            <a:r>
              <a:rPr lang="fa-IR" altLang="en-US"/>
              <a:t> (محرك ) </a:t>
            </a:r>
            <a:endParaRPr lang="en-US" altLang="en-US"/>
          </a:p>
        </p:txBody>
      </p:sp>
      <p:sp>
        <p:nvSpPr>
          <p:cNvPr id="201733" name="Line 5">
            <a:extLst>
              <a:ext uri="{FF2B5EF4-FFF2-40B4-BE49-F238E27FC236}">
                <a16:creationId xmlns:a16="http://schemas.microsoft.com/office/drawing/2014/main" id="{F86D4467-4352-4F13-A1A4-59731D5D489F}"/>
              </a:ext>
            </a:extLst>
          </p:cNvPr>
          <p:cNvSpPr>
            <a:spLocks noChangeShapeType="1"/>
          </p:cNvSpPr>
          <p:nvPr/>
        </p:nvSpPr>
        <p:spPr bwMode="auto">
          <a:xfrm>
            <a:off x="3886200" y="6477000"/>
            <a:ext cx="838200" cy="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F6F4491C-6385-4ADD-B406-88362D17F500}"/>
              </a:ext>
            </a:extLst>
          </p:cNvPr>
          <p:cNvSpPr>
            <a:spLocks noGrp="1" noChangeArrowheads="1"/>
          </p:cNvSpPr>
          <p:nvPr>
            <p:ph type="body" idx="1"/>
          </p:nvPr>
        </p:nvSpPr>
        <p:spPr bwMode="auto">
          <a:xfrm>
            <a:off x="1066800" y="3200400"/>
            <a:ext cx="6324600" cy="2286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en-US" altLang="en-US" sz="2400">
                <a:cs typeface="Zar" pitchFamily="2" charset="0"/>
              </a:rPr>
              <a:t> </a:t>
            </a:r>
            <a:r>
              <a:rPr lang="ar-SA" altLang="en-US" sz="2400" b="1">
                <a:solidFill>
                  <a:srgbClr val="800000"/>
                </a:solidFill>
                <a:effectLst/>
                <a:cs typeface="Zar" pitchFamily="2" charset="0"/>
              </a:rPr>
              <a:t>تقويت و سايق ثانوى‏</a:t>
            </a:r>
            <a:endParaRPr lang="en-US" altLang="en-US" sz="2400" b="1">
              <a:solidFill>
                <a:srgbClr val="800000"/>
              </a:solidFill>
              <a:effectLst/>
              <a:cs typeface="Zar" pitchFamily="2" charset="0"/>
            </a:endParaRPr>
          </a:p>
          <a:p>
            <a:pPr algn="just" rtl="1">
              <a:lnSpc>
                <a:spcPct val="150000"/>
              </a:lnSpc>
              <a:buFontTx/>
              <a:buNone/>
            </a:pPr>
            <a:r>
              <a:rPr lang="ar-SA" altLang="en-US" sz="2400" b="1">
                <a:effectLst/>
                <a:cs typeface="Zar" pitchFamily="2" charset="0"/>
              </a:rPr>
              <a:t>به عقيده هال هر محركى كه با تقويت‏كننده نخستين همراه يا مجاور باشد ويژگيهاى تقويت‏كننده نخستين را به خود اختصاص مى‏دهد.</a:t>
            </a:r>
            <a:r>
              <a:rPr lang="ar-SA" altLang="en-US" sz="2400">
                <a:cs typeface="Zar" pitchFamily="2" charset="0"/>
              </a:rPr>
              <a:t> </a:t>
            </a:r>
            <a:endParaRPr lang="en-US" altLang="en-US" sz="2400">
              <a:cs typeface="Zar" pitchFamily="2" charset="0"/>
            </a:endParaRPr>
          </a:p>
        </p:txBody>
      </p:sp>
      <p:sp>
        <p:nvSpPr>
          <p:cNvPr id="202755" name="Text Box 3">
            <a:extLst>
              <a:ext uri="{FF2B5EF4-FFF2-40B4-BE49-F238E27FC236}">
                <a16:creationId xmlns:a16="http://schemas.microsoft.com/office/drawing/2014/main" id="{3AECA3FD-5F3C-45AB-BD50-EF142895220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AB824147-EC05-408C-BEF3-6B5560A707D2}"/>
              </a:ext>
            </a:extLst>
          </p:cNvPr>
          <p:cNvSpPr>
            <a:spLocks noGrp="1" noChangeArrowheads="1"/>
          </p:cNvSpPr>
          <p:nvPr>
            <p:ph type="body" idx="1"/>
          </p:nvPr>
        </p:nvSpPr>
        <p:spPr bwMode="auto">
          <a:xfrm>
            <a:off x="838200" y="2895600"/>
            <a:ext cx="5943600" cy="2438400"/>
          </a:xfrm>
          <a:noFill/>
          <a:ln w="38100">
            <a:solidFill>
              <a:srgbClr val="80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pPr>
            <a:r>
              <a:rPr lang="ar-SA" altLang="en-US" sz="2400" b="1">
                <a:effectLst/>
                <a:cs typeface="Zar" pitchFamily="2" charset="0"/>
              </a:rPr>
              <a:t>سلسله مراتب خانواده عادتها</a:t>
            </a:r>
            <a:endParaRPr lang="en-US" altLang="en-US" sz="2400" b="1">
              <a:effectLst/>
              <a:cs typeface="Zar" pitchFamily="2" charset="0"/>
            </a:endParaRPr>
          </a:p>
          <a:p>
            <a:pPr algn="just" rtl="1">
              <a:lnSpc>
                <a:spcPct val="150000"/>
              </a:lnSpc>
            </a:pPr>
            <a:r>
              <a:rPr lang="en-US" altLang="en-US" sz="2400" b="1">
                <a:effectLst/>
                <a:cs typeface="Zar" pitchFamily="2" charset="0"/>
              </a:rPr>
              <a:t> </a:t>
            </a:r>
            <a:r>
              <a:rPr lang="ar-SA" altLang="en-US" sz="2400" b="1">
                <a:effectLst/>
                <a:cs typeface="Zar" pitchFamily="2" charset="0"/>
              </a:rPr>
              <a:t>يكى ديگر از فرضيه‏هاى هال به نام سلسله مراتب خانواده عادتهاست كه بيانگر انعطاف‏پذيرى</a:t>
            </a:r>
            <a:r>
              <a:rPr lang="en-US" altLang="en-US" sz="2400" b="1">
                <a:effectLst/>
                <a:cs typeface="Zar" pitchFamily="2" charset="0"/>
              </a:rPr>
              <a:t> </a:t>
            </a:r>
            <a:r>
              <a:rPr lang="ar-SA" altLang="en-US" sz="2400" b="1">
                <a:effectLst/>
                <a:cs typeface="Zar" pitchFamily="2" charset="0"/>
              </a:rPr>
              <a:t>رفتار است و داراى سه جنبه به قرار زير مى‏باشد</a:t>
            </a:r>
            <a:r>
              <a:rPr lang="en-US" altLang="en-US" sz="2400" b="1">
                <a:effectLst/>
                <a:cs typeface="Zar" pitchFamily="2" charset="0"/>
              </a:rPr>
              <a:t>:</a:t>
            </a:r>
          </a:p>
        </p:txBody>
      </p:sp>
      <p:sp>
        <p:nvSpPr>
          <p:cNvPr id="203779" name="Text Box 3">
            <a:extLst>
              <a:ext uri="{FF2B5EF4-FFF2-40B4-BE49-F238E27FC236}">
                <a16:creationId xmlns:a16="http://schemas.microsoft.com/office/drawing/2014/main" id="{D3DC8C7E-41BF-490D-8E30-DEF71DD5594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B39BD72F-5E00-4F03-9F1D-64C5985FE790}"/>
              </a:ext>
            </a:extLst>
          </p:cNvPr>
          <p:cNvSpPr>
            <a:spLocks noGrp="1" noChangeArrowheads="1"/>
          </p:cNvSpPr>
          <p:nvPr>
            <p:ph type="body" idx="1"/>
          </p:nvPr>
        </p:nvSpPr>
        <p:spPr bwMode="auto">
          <a:xfrm>
            <a:off x="1219200" y="2514600"/>
            <a:ext cx="5715000" cy="2895600"/>
          </a:xfrm>
          <a:solidFill>
            <a:srgbClr val="FF0000"/>
          </a:solidFill>
          <a:ln w="38100">
            <a:solidFill>
              <a:srgbClr val="FFFF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r>
              <a:rPr lang="fa-IR" altLang="en-US" sz="2400" b="1">
                <a:effectLst/>
                <a:cs typeface="Zar" pitchFamily="2" charset="0"/>
              </a:rPr>
              <a:t>1. </a:t>
            </a:r>
            <a:r>
              <a:rPr lang="ar-SA" altLang="en-US" sz="2400" b="1">
                <a:effectLst/>
                <a:cs typeface="Zar" pitchFamily="2" charset="0"/>
              </a:rPr>
              <a:t>جابه‏جايى رفتارها و ارزشها: </a:t>
            </a:r>
            <a:endParaRPr lang="fa-IR" altLang="en-US" sz="2400" b="1">
              <a:effectLst/>
              <a:cs typeface="Zar" pitchFamily="2" charset="0"/>
            </a:endParaRPr>
          </a:p>
          <a:p>
            <a:pPr algn="just" rtl="1">
              <a:lnSpc>
                <a:spcPct val="150000"/>
              </a:lnSpc>
              <a:buFontTx/>
              <a:buNone/>
            </a:pPr>
            <a:r>
              <a:rPr lang="ar-SA" altLang="en-US" sz="2400" b="1">
                <a:effectLst/>
                <a:cs typeface="Zar" pitchFamily="2" charset="0"/>
              </a:rPr>
              <a:t> وظيفه تربيت و آموزش تغيير رفتارهاى نامطلوب درسلسله مراتب ارزشهاست. بايد توجه داشت كه در اكثر موارد بروز رفتارهاى متفاوت از بين نمى‏رود، فقط جابه‏جا مى‏شود</a:t>
            </a:r>
            <a:r>
              <a:rPr lang="fa-IR" altLang="en-US" sz="2400" b="1">
                <a:effectLst/>
                <a:cs typeface="Zar" pitchFamily="2" charset="0"/>
              </a:rPr>
              <a:t>.</a:t>
            </a:r>
            <a:endParaRPr lang="en-US" altLang="en-US" sz="2400" b="1">
              <a:effectLst/>
              <a:cs typeface="Zar" pitchFamily="2" charset="0"/>
            </a:endParaRPr>
          </a:p>
        </p:txBody>
      </p:sp>
      <p:sp>
        <p:nvSpPr>
          <p:cNvPr id="204803" name="Text Box 3">
            <a:extLst>
              <a:ext uri="{FF2B5EF4-FFF2-40B4-BE49-F238E27FC236}">
                <a16:creationId xmlns:a16="http://schemas.microsoft.com/office/drawing/2014/main" id="{177CEB5E-7DDD-4C03-A798-7D9DCDCD125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BA04F40B-C693-4074-A0A8-579A49C721B5}"/>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rtl="1">
              <a:lnSpc>
                <a:spcPct val="150000"/>
              </a:lnSpc>
              <a:buFontTx/>
              <a:buNone/>
            </a:pPr>
            <a:endParaRPr lang="en-US" altLang="en-US" sz="2400" b="1">
              <a:effectLst/>
              <a:cs typeface="Zar" pitchFamily="2" charset="0"/>
            </a:endParaRPr>
          </a:p>
        </p:txBody>
      </p:sp>
      <p:sp>
        <p:nvSpPr>
          <p:cNvPr id="205827" name="Text Box 3">
            <a:extLst>
              <a:ext uri="{FF2B5EF4-FFF2-40B4-BE49-F238E27FC236}">
                <a16:creationId xmlns:a16="http://schemas.microsoft.com/office/drawing/2014/main" id="{572A8C52-1A99-42C4-AF0E-22DFF848AF7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05828" name="Rectangle 4">
            <a:extLst>
              <a:ext uri="{FF2B5EF4-FFF2-40B4-BE49-F238E27FC236}">
                <a16:creationId xmlns:a16="http://schemas.microsoft.com/office/drawing/2014/main" id="{D8238CEC-1151-471B-9C07-C1934FC406B6}"/>
              </a:ext>
            </a:extLst>
          </p:cNvPr>
          <p:cNvSpPr>
            <a:spLocks noChangeArrowheads="1"/>
          </p:cNvSpPr>
          <p:nvPr/>
        </p:nvSpPr>
        <p:spPr bwMode="auto">
          <a:xfrm>
            <a:off x="609600" y="2057400"/>
            <a:ext cx="7315200" cy="3886200"/>
          </a:xfrm>
          <a:prstGeom prst="rect">
            <a:avLst/>
          </a:prstGeom>
          <a:solidFill>
            <a:srgbClr val="8000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marL="742950" indent="-285750" algn="l">
              <a:spcBef>
                <a:spcPct val="20000"/>
              </a:spcBef>
              <a:buChar char="–"/>
              <a:defRPr sz="28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marL="1143000" indent="-228600" algn="l">
              <a:spcBef>
                <a:spcPct val="20000"/>
              </a:spcBef>
              <a:buChar char="•"/>
              <a:defRPr sz="24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marL="1600200" indent="-228600" algn="l">
              <a:spcBef>
                <a:spcPct val="20000"/>
              </a:spcBef>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marL="2057400" indent="-228600" algn="l">
              <a:spcBef>
                <a:spcPct val="20000"/>
              </a:spcBef>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25146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29718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34290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38862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just" rtl="1">
              <a:lnSpc>
                <a:spcPct val="150000"/>
              </a:lnSpc>
              <a:buFontTx/>
              <a:buNone/>
            </a:pPr>
            <a:r>
              <a:rPr lang="fa-IR" altLang="en-US" sz="2400">
                <a:effectLst/>
                <a:cs typeface="Zar" pitchFamily="2" charset="0"/>
              </a:rPr>
              <a:t>2. </a:t>
            </a:r>
            <a:r>
              <a:rPr lang="ar-SA" altLang="en-US" sz="2400">
                <a:effectLst/>
                <a:cs typeface="Zar" pitchFamily="2" charset="0"/>
              </a:rPr>
              <a:t>تعدد پاسخها: دومين جنبه در سلسله مراتب خانواده عادتها را بايد به هدف نهايى آنها نسبت داد كه از وقوع توالى پاسخها ايجاد مى‏شود. براى مثال، اگر بخواهيم از محلى به مقصدى برويم ممكن است از طريق قدم‏زدن، دويدن، شناكردن، پروازكردن، سواره رفتن و با انواع وسايل نقليه، يا هر احتمال ديگرى اين منظور را انجام دهيم. هر يك از اين راهها بايد جداگانه شناخته شود</a:t>
            </a:r>
            <a:r>
              <a:rPr lang="en-US" altLang="en-US" sz="2400">
                <a:effectLst/>
                <a:cs typeface="Zar" pitchFamily="2" charset="0"/>
              </a:rPr>
              <a:t>.</a:t>
            </a: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Text Box 3">
            <a:extLst>
              <a:ext uri="{FF2B5EF4-FFF2-40B4-BE49-F238E27FC236}">
                <a16:creationId xmlns:a16="http://schemas.microsoft.com/office/drawing/2014/main" id="{63A856AB-7615-4ECB-BBF0-CB68CA26B4C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06852" name="Rectangle 4">
            <a:extLst>
              <a:ext uri="{FF2B5EF4-FFF2-40B4-BE49-F238E27FC236}">
                <a16:creationId xmlns:a16="http://schemas.microsoft.com/office/drawing/2014/main" id="{609EC3EF-5A52-469B-9646-8C538C54B097}"/>
              </a:ext>
            </a:extLst>
          </p:cNvPr>
          <p:cNvSpPr>
            <a:spLocks noChangeArrowheads="1"/>
          </p:cNvSpPr>
          <p:nvPr/>
        </p:nvSpPr>
        <p:spPr bwMode="auto">
          <a:xfrm>
            <a:off x="1219200" y="2514600"/>
            <a:ext cx="6019800" cy="3429000"/>
          </a:xfrm>
          <a:prstGeom prst="rect">
            <a:avLst/>
          </a:prstGeom>
          <a:solidFill>
            <a:schemeClr val="folHlink"/>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1pPr>
            <a:lvl2pPr marL="742950" indent="-285750" algn="l">
              <a:spcBef>
                <a:spcPct val="20000"/>
              </a:spcBef>
              <a:buChar char="–"/>
              <a:defRPr sz="28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2pPr>
            <a:lvl3pPr marL="1143000" indent="-228600" algn="l">
              <a:spcBef>
                <a:spcPct val="20000"/>
              </a:spcBef>
              <a:buChar char="•"/>
              <a:defRPr sz="24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3pPr>
            <a:lvl4pPr marL="1600200" indent="-228600" algn="l">
              <a:spcBef>
                <a:spcPct val="20000"/>
              </a:spcBef>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4pPr>
            <a:lvl5pPr marL="2057400" indent="-228600" algn="l">
              <a:spcBef>
                <a:spcPct val="20000"/>
              </a:spcBef>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5pPr>
            <a:lvl6pPr marL="25146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6pPr>
            <a:lvl7pPr marL="29718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7pPr>
            <a:lvl8pPr marL="34290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8pPr>
            <a:lvl9pPr marL="3886200" indent="-228600" fontAlgn="base">
              <a:spcBef>
                <a:spcPct val="20000"/>
              </a:spcBef>
              <a:spcAft>
                <a:spcPct val="0"/>
              </a:spcAft>
              <a:buChar char="»"/>
              <a:defRPr sz="2000">
                <a:solidFill>
                  <a:schemeClr val="tx1"/>
                </a:solidFill>
                <a:effectLst>
                  <a:outerShdw blurRad="38100" dist="38100" dir="2700000" algn="tl">
                    <a:srgbClr val="000000"/>
                  </a:outerShdw>
                </a:effectLst>
                <a:latin typeface="Arial Black" panose="020B0A04020102020204" pitchFamily="34" charset="0"/>
                <a:cs typeface="Times New Roman" panose="02020603050405020304" pitchFamily="18" charset="0"/>
              </a:defRPr>
            </a:lvl9pPr>
          </a:lstStyle>
          <a:p>
            <a:pPr algn="just" rtl="1">
              <a:lnSpc>
                <a:spcPct val="150000"/>
              </a:lnSpc>
              <a:buFontTx/>
              <a:buNone/>
            </a:pPr>
            <a:r>
              <a:rPr lang="fa-IR" altLang="en-US" sz="2400">
                <a:effectLst/>
                <a:cs typeface="Zar" pitchFamily="2" charset="0"/>
              </a:rPr>
              <a:t>3. </a:t>
            </a:r>
            <a:r>
              <a:rPr lang="ar-SA" altLang="en-US" sz="2400">
                <a:effectLst/>
                <a:cs typeface="Zar" pitchFamily="2" charset="0"/>
              </a:rPr>
              <a:t>پيروى اجزا از هدف كلى: سومين جنبه از سلسله مراتب عادتها اجزاى مشترك آنهاست. </a:t>
            </a:r>
          </a:p>
          <a:p>
            <a:pPr algn="just" rtl="1">
              <a:lnSpc>
                <a:spcPct val="150000"/>
              </a:lnSpc>
              <a:buFontTx/>
              <a:buNone/>
            </a:pPr>
            <a:r>
              <a:rPr lang="ar-SA" altLang="en-US" sz="2400">
                <a:effectLst/>
                <a:cs typeface="Zar" pitchFamily="2" charset="0"/>
              </a:rPr>
              <a:t>چون انسان مخلوق عادت است، اگر به حد كافى داراى عادت و زمينه مناسبى باشد، بى‏شك در مسائل مختلف زندگى از انعطاف‏پذيرى و مهارت و كاردانى بيشترى برخوردار خواهد بود</a:t>
            </a:r>
            <a:r>
              <a:rPr lang="en-US" altLang="en-US" sz="2400">
                <a:effectLst/>
                <a:cs typeface="Zar" pitchFamily="2" charset="0"/>
              </a:rPr>
              <a:t>.</a:t>
            </a:r>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a:extLst>
              <a:ext uri="{FF2B5EF4-FFF2-40B4-BE49-F238E27FC236}">
                <a16:creationId xmlns:a16="http://schemas.microsoft.com/office/drawing/2014/main" id="{2FF77381-C593-4AD5-8168-D814C8A227B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10947" name="Oval 3">
            <a:extLst>
              <a:ext uri="{FF2B5EF4-FFF2-40B4-BE49-F238E27FC236}">
                <a16:creationId xmlns:a16="http://schemas.microsoft.com/office/drawing/2014/main" id="{A3AD2527-0553-42BF-A5D3-BCB639196A64}"/>
              </a:ext>
            </a:extLst>
          </p:cNvPr>
          <p:cNvSpPr>
            <a:spLocks noChangeArrowheads="1"/>
          </p:cNvSpPr>
          <p:nvPr/>
        </p:nvSpPr>
        <p:spPr bwMode="auto">
          <a:xfrm>
            <a:off x="1219200" y="3429000"/>
            <a:ext cx="6477000" cy="2667000"/>
          </a:xfrm>
          <a:prstGeom prst="ellipse">
            <a:avLst/>
          </a:prstGeom>
          <a:solidFill>
            <a:srgbClr val="FFFF00"/>
          </a:solidFill>
          <a:ln w="76200">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48" name="Text Box 4">
            <a:extLst>
              <a:ext uri="{FF2B5EF4-FFF2-40B4-BE49-F238E27FC236}">
                <a16:creationId xmlns:a16="http://schemas.microsoft.com/office/drawing/2014/main" id="{5B3A27AC-D577-41E0-969C-C51628E81D84}"/>
              </a:ext>
            </a:extLst>
          </p:cNvPr>
          <p:cNvSpPr txBox="1">
            <a:spLocks noChangeArrowheads="1"/>
          </p:cNvSpPr>
          <p:nvPr/>
        </p:nvSpPr>
        <p:spPr bwMode="auto">
          <a:xfrm>
            <a:off x="1524000" y="3886200"/>
            <a:ext cx="5715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solidFill>
                  <a:srgbClr val="6600CC"/>
                </a:solidFill>
              </a:rPr>
              <a:t>اگر براى پاسخ معينى الگويى موجود باشد و بتوان آن الگو را در كنترل و اختيار محركهاى ديگر قرار داد مفهومش اين است كه مى‏توان آن راآموخت</a:t>
            </a:r>
            <a:r>
              <a:rPr lang="en-US" altLang="en-US">
                <a:solidFill>
                  <a:srgbClr val="6600CC"/>
                </a:solidFill>
              </a:rPr>
              <a:t>.</a:t>
            </a:r>
          </a:p>
        </p:txBody>
      </p:sp>
      <p:sp>
        <p:nvSpPr>
          <p:cNvPr id="210949" name="Text Box 5">
            <a:extLst>
              <a:ext uri="{FF2B5EF4-FFF2-40B4-BE49-F238E27FC236}">
                <a16:creationId xmlns:a16="http://schemas.microsoft.com/office/drawing/2014/main" id="{735EB363-843E-4FA2-B2B7-5D64D9957ACA}"/>
              </a:ext>
            </a:extLst>
          </p:cNvPr>
          <p:cNvSpPr txBox="1">
            <a:spLocks noChangeArrowheads="1"/>
          </p:cNvSpPr>
          <p:nvPr/>
        </p:nvSpPr>
        <p:spPr bwMode="auto">
          <a:xfrm>
            <a:off x="3733800" y="22860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ltLang="en-US"/>
              <a:t>كاربرد فرضيه‏هاى </a:t>
            </a:r>
            <a:r>
              <a:rPr lang="ar-SA" altLang="en-US">
                <a:solidFill>
                  <a:srgbClr val="6600CC"/>
                </a:solidFill>
              </a:rPr>
              <a:t>هال</a:t>
            </a:r>
            <a:r>
              <a:rPr lang="ar-SA" altLang="en-US"/>
              <a:t> در آموزش</a:t>
            </a:r>
            <a:endParaRPr lang="en-US" altLang="en-US"/>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Text Box 3">
            <a:extLst>
              <a:ext uri="{FF2B5EF4-FFF2-40B4-BE49-F238E27FC236}">
                <a16:creationId xmlns:a16="http://schemas.microsoft.com/office/drawing/2014/main" id="{7E5B7E95-9183-4DBC-BA9D-013A965BD00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07881" name="Oval 9">
            <a:extLst>
              <a:ext uri="{FF2B5EF4-FFF2-40B4-BE49-F238E27FC236}">
                <a16:creationId xmlns:a16="http://schemas.microsoft.com/office/drawing/2014/main" id="{22A55F54-682C-4149-AC0E-45A93A91A2D8}"/>
              </a:ext>
            </a:extLst>
          </p:cNvPr>
          <p:cNvSpPr>
            <a:spLocks noChangeArrowheads="1"/>
          </p:cNvSpPr>
          <p:nvPr/>
        </p:nvSpPr>
        <p:spPr bwMode="auto">
          <a:xfrm>
            <a:off x="1143000" y="3429000"/>
            <a:ext cx="6477000" cy="2667000"/>
          </a:xfrm>
          <a:prstGeom prst="ellipse">
            <a:avLst/>
          </a:prstGeom>
          <a:solidFill>
            <a:srgbClr val="FFFF00"/>
          </a:solidFill>
          <a:ln w="76200">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77" name="Text Box 5">
            <a:extLst>
              <a:ext uri="{FF2B5EF4-FFF2-40B4-BE49-F238E27FC236}">
                <a16:creationId xmlns:a16="http://schemas.microsoft.com/office/drawing/2014/main" id="{8024CC4F-8103-419D-A72F-93D0BF3A9F6D}"/>
              </a:ext>
            </a:extLst>
          </p:cNvPr>
          <p:cNvSpPr txBox="1">
            <a:spLocks noChangeArrowheads="1"/>
          </p:cNvSpPr>
          <p:nvPr/>
        </p:nvSpPr>
        <p:spPr bwMode="auto">
          <a:xfrm>
            <a:off x="1524000" y="4114800"/>
            <a:ext cx="5715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lnSpc>
                <a:spcPct val="150000"/>
              </a:lnSpc>
              <a:spcBef>
                <a:spcPct val="50000"/>
              </a:spcBef>
            </a:pPr>
            <a:r>
              <a:rPr lang="en-US" altLang="en-US"/>
              <a:t> </a:t>
            </a:r>
            <a:r>
              <a:rPr lang="ar-SA" altLang="en-US">
                <a:solidFill>
                  <a:srgbClr val="6600CC"/>
                </a:solidFill>
              </a:rPr>
              <a:t>كاراصلى معلم در راه يادگيرى بازشناسى و حذف پاسخهاى معارض است</a:t>
            </a:r>
            <a:r>
              <a:rPr lang="en-US" altLang="en-US">
                <a:solidFill>
                  <a:srgbClr val="6600CC"/>
                </a:solidFill>
              </a:rPr>
              <a:t>.</a:t>
            </a:r>
          </a:p>
        </p:txBody>
      </p:sp>
      <p:sp>
        <p:nvSpPr>
          <p:cNvPr id="207882" name="Rectangle 10">
            <a:extLst>
              <a:ext uri="{FF2B5EF4-FFF2-40B4-BE49-F238E27FC236}">
                <a16:creationId xmlns:a16="http://schemas.microsoft.com/office/drawing/2014/main" id="{1C0656F4-2224-49F6-8228-CB770E9881CC}"/>
              </a:ext>
            </a:extLst>
          </p:cNvPr>
          <p:cNvSpPr>
            <a:spLocks noChangeArrowheads="1"/>
          </p:cNvSpPr>
          <p:nvPr/>
        </p:nvSpPr>
        <p:spPr bwMode="auto">
          <a:xfrm>
            <a:off x="3810000" y="2133600"/>
            <a:ext cx="3856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a:solidFill>
                  <a:schemeClr val="folHlink"/>
                </a:solidFill>
              </a:rPr>
              <a:t>كاربرد فرضيه‏هاى هال در آموزش</a:t>
            </a:r>
            <a:endParaRPr lang="en-US" altLang="en-US">
              <a:solidFill>
                <a:schemeClr val="folHlink"/>
              </a:solidFill>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a:extLst>
              <a:ext uri="{FF2B5EF4-FFF2-40B4-BE49-F238E27FC236}">
                <a16:creationId xmlns:a16="http://schemas.microsoft.com/office/drawing/2014/main" id="{7ADB1B9E-525A-492A-A7E4-0C1CE512615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ششم:</a:t>
            </a:r>
            <a:r>
              <a:rPr lang="fa-IR" altLang="en-US" sz="2400" b="1">
                <a:solidFill>
                  <a:schemeClr val="tx1"/>
                </a:solidFill>
                <a:effectLst/>
                <a:latin typeface="Times New Roman" panose="02020603050405020304" pitchFamily="18" charset="0"/>
                <a:cs typeface="Zar" pitchFamily="2" charset="0"/>
              </a:rPr>
              <a:t> نظريه كاهش سايق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14019" name="Oval 3">
            <a:extLst>
              <a:ext uri="{FF2B5EF4-FFF2-40B4-BE49-F238E27FC236}">
                <a16:creationId xmlns:a16="http://schemas.microsoft.com/office/drawing/2014/main" id="{27FE3B40-D5C7-4C3E-A36C-3B1CE35A0B50}"/>
              </a:ext>
            </a:extLst>
          </p:cNvPr>
          <p:cNvSpPr>
            <a:spLocks noChangeArrowheads="1"/>
          </p:cNvSpPr>
          <p:nvPr/>
        </p:nvSpPr>
        <p:spPr bwMode="auto">
          <a:xfrm>
            <a:off x="1143000" y="3429000"/>
            <a:ext cx="6477000" cy="2667000"/>
          </a:xfrm>
          <a:prstGeom prst="ellipse">
            <a:avLst/>
          </a:prstGeom>
          <a:solidFill>
            <a:srgbClr val="FFFF00"/>
          </a:solidFill>
          <a:ln w="76200">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20" name="Text Box 4">
            <a:extLst>
              <a:ext uri="{FF2B5EF4-FFF2-40B4-BE49-F238E27FC236}">
                <a16:creationId xmlns:a16="http://schemas.microsoft.com/office/drawing/2014/main" id="{354A5440-0534-4AAB-9DA2-765E09B8D280}"/>
              </a:ext>
            </a:extLst>
          </p:cNvPr>
          <p:cNvSpPr txBox="1">
            <a:spLocks noChangeArrowheads="1"/>
          </p:cNvSpPr>
          <p:nvPr/>
        </p:nvSpPr>
        <p:spPr bwMode="auto">
          <a:xfrm>
            <a:off x="1524000" y="3581400"/>
            <a:ext cx="5715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lnSpc>
                <a:spcPct val="150000"/>
              </a:lnSpc>
              <a:spcBef>
                <a:spcPct val="50000"/>
              </a:spcBef>
            </a:pPr>
            <a:r>
              <a:rPr lang="en-US" altLang="en-US">
                <a:solidFill>
                  <a:srgbClr val="6600CC"/>
                </a:solidFill>
              </a:rPr>
              <a:t>  </a:t>
            </a:r>
            <a:r>
              <a:rPr lang="ar-SA" altLang="en-US">
                <a:solidFill>
                  <a:srgbClr val="6600CC"/>
                </a:solidFill>
              </a:rPr>
              <a:t>از تك‏آموزى دورى جوييد. براى حل مسائل شاگردان را با شيوه‏ها و فنهاى گوناگون آشنا سازيد. مهارت و هنرمندى كه امرى آموختنى است از راهها و شيوه‏هاى گوناگون رفتارى حاصل مى‏شود</a:t>
            </a:r>
            <a:r>
              <a:rPr lang="en-US" altLang="en-US">
                <a:solidFill>
                  <a:srgbClr val="6600CC"/>
                </a:solidFill>
              </a:rPr>
              <a:t>.</a:t>
            </a:r>
          </a:p>
        </p:txBody>
      </p:sp>
      <p:sp>
        <p:nvSpPr>
          <p:cNvPr id="214021" name="Rectangle 5">
            <a:extLst>
              <a:ext uri="{FF2B5EF4-FFF2-40B4-BE49-F238E27FC236}">
                <a16:creationId xmlns:a16="http://schemas.microsoft.com/office/drawing/2014/main" id="{C2C81555-5D39-473C-AD81-407B95D7C1D8}"/>
              </a:ext>
            </a:extLst>
          </p:cNvPr>
          <p:cNvSpPr>
            <a:spLocks noChangeArrowheads="1"/>
          </p:cNvSpPr>
          <p:nvPr/>
        </p:nvSpPr>
        <p:spPr bwMode="auto">
          <a:xfrm>
            <a:off x="3810000" y="2133600"/>
            <a:ext cx="3856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a:solidFill>
                  <a:schemeClr val="folHlink"/>
                </a:solidFill>
              </a:rPr>
              <a:t>كاربرد فرضيه‏هاى هال در آموزش</a:t>
            </a:r>
            <a:endParaRPr lang="en-US" altLang="en-US">
              <a:solidFill>
                <a:schemeClr val="folHlink"/>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2706D58-4A1D-40F0-A312-319417A403D7}"/>
              </a:ext>
            </a:extLst>
          </p:cNvPr>
          <p:cNvSpPr>
            <a:spLocks noGrp="1" noChangeArrowheads="1"/>
          </p:cNvSpPr>
          <p:nvPr>
            <p:ph type="body" idx="1"/>
          </p:nvPr>
        </p:nvSpPr>
        <p:spPr bwMode="auto">
          <a:xfrm>
            <a:off x="457200" y="1905000"/>
            <a:ext cx="7543800" cy="42211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gn="just" rtl="1">
              <a:lnSpc>
                <a:spcPct val="150000"/>
              </a:lnSpc>
              <a:buFontTx/>
              <a:buNone/>
            </a:pPr>
            <a:r>
              <a:rPr lang="fa-IR" altLang="en-US" sz="2400" b="1">
                <a:solidFill>
                  <a:srgbClr val="FF0000"/>
                </a:solidFill>
                <a:effectLst/>
                <a:cs typeface="Zar" pitchFamily="2" charset="0"/>
              </a:rPr>
              <a:t>1. هدف </a:t>
            </a:r>
          </a:p>
          <a:p>
            <a:pPr marL="609600" indent="-609600" algn="just" rtl="1">
              <a:lnSpc>
                <a:spcPct val="150000"/>
              </a:lnSpc>
              <a:buFontTx/>
              <a:buNone/>
            </a:pPr>
            <a:r>
              <a:rPr lang="fa-IR" altLang="en-US" sz="2400" b="1">
                <a:effectLst/>
                <a:cs typeface="Zar" pitchFamily="2" charset="0"/>
              </a:rPr>
              <a:t>           انگيزه فرد در مورد هدف ممكن است به پنج صورت جلوه كند:</a:t>
            </a:r>
          </a:p>
          <a:p>
            <a:pPr marL="609600" indent="-609600" algn="just" rtl="1">
              <a:lnSpc>
                <a:spcPct val="150000"/>
              </a:lnSpc>
              <a:buFontTx/>
              <a:buNone/>
            </a:pPr>
            <a:r>
              <a:rPr lang="fa-IR" altLang="en-US" sz="2400" b="1">
                <a:effectLst/>
                <a:cs typeface="Zar" pitchFamily="2" charset="0"/>
              </a:rPr>
              <a:t>	1. </a:t>
            </a:r>
            <a:r>
              <a:rPr lang="ar-SA" altLang="en-US" sz="2400" b="1">
                <a:effectLst/>
                <a:cs typeface="Zar" pitchFamily="2" charset="0"/>
              </a:rPr>
              <a:t>هدف آن‏قدر دشوار باشد كه اميد هيچ‏گونه موفقيتى نباشد</a:t>
            </a:r>
            <a:r>
              <a:rPr lang="en-US" altLang="en-US" sz="2400" b="1">
                <a:effectLst/>
                <a:cs typeface="Zar" pitchFamily="2" charset="0"/>
              </a:rPr>
              <a:t>.</a:t>
            </a:r>
            <a:endParaRPr lang="fa-IR" altLang="en-US" sz="2400" b="1">
              <a:effectLst/>
              <a:cs typeface="Zar" pitchFamily="2" charset="0"/>
            </a:endParaRPr>
          </a:p>
          <a:p>
            <a:pPr marL="609600" indent="-609600" algn="just" rtl="1">
              <a:lnSpc>
                <a:spcPct val="150000"/>
              </a:lnSpc>
              <a:buFontTx/>
              <a:buNone/>
            </a:pPr>
            <a:r>
              <a:rPr lang="fa-IR" altLang="en-US" sz="2400" b="1">
                <a:effectLst/>
                <a:cs typeface="Zar" pitchFamily="2" charset="0"/>
              </a:rPr>
              <a:t>	2. </a:t>
            </a:r>
            <a:r>
              <a:rPr lang="ar-SA" altLang="en-US" sz="2400" b="1">
                <a:effectLst/>
                <a:cs typeface="Zar" pitchFamily="2" charset="0"/>
              </a:rPr>
              <a:t>هدف آن چنان ساده و ناچيز تصور شود كه رغبت به كار و كوشش را ايجاد نكند</a:t>
            </a:r>
            <a:r>
              <a:rPr lang="en-US" altLang="en-US" sz="2400" b="1">
                <a:effectLst/>
                <a:cs typeface="Zar" pitchFamily="2" charset="0"/>
              </a:rPr>
              <a:t>.</a:t>
            </a:r>
            <a:endParaRPr lang="ar-SA" altLang="en-US" sz="2400" b="1">
              <a:effectLst/>
              <a:cs typeface="Zar" pitchFamily="2" charset="0"/>
            </a:endParaRPr>
          </a:p>
          <a:p>
            <a:pPr marL="609600" indent="-609600" algn="just" rtl="1">
              <a:lnSpc>
                <a:spcPct val="150000"/>
              </a:lnSpc>
              <a:buFontTx/>
              <a:buNone/>
            </a:pPr>
            <a:r>
              <a:rPr lang="fa-IR" altLang="en-US" sz="2400" b="1">
                <a:effectLst/>
                <a:cs typeface="Zar" pitchFamily="2" charset="0"/>
              </a:rPr>
              <a:t>	</a:t>
            </a:r>
            <a:endParaRPr lang="en-US" altLang="en-US" sz="2400" b="1">
              <a:effectLst/>
              <a:cs typeface="Zar" pitchFamily="2" charset="0"/>
            </a:endParaRPr>
          </a:p>
        </p:txBody>
      </p:sp>
      <p:sp>
        <p:nvSpPr>
          <p:cNvPr id="82947" name="Text Box 3">
            <a:extLst>
              <a:ext uri="{FF2B5EF4-FFF2-40B4-BE49-F238E27FC236}">
                <a16:creationId xmlns:a16="http://schemas.microsoft.com/office/drawing/2014/main" id="{36F589FF-0F0C-45BB-92A2-4610436F377C}"/>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a:extLst>
              <a:ext uri="{FF2B5EF4-FFF2-40B4-BE49-F238E27FC236}">
                <a16:creationId xmlns:a16="http://schemas.microsoft.com/office/drawing/2014/main" id="{D3B87079-D34A-4872-8015-82921997A96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هفتم:</a:t>
            </a:r>
            <a:r>
              <a:rPr lang="fa-IR" altLang="en-US" sz="2400" b="1">
                <a:solidFill>
                  <a:schemeClr val="tx1"/>
                </a:solidFill>
                <a:effectLst/>
                <a:latin typeface="Times New Roman" panose="02020603050405020304" pitchFamily="18" charset="0"/>
                <a:cs typeface="Zar" pitchFamily="2" charset="0"/>
              </a:rPr>
              <a:t> شرطي شدن مجاورتي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16070" name="Text Box 6">
            <a:extLst>
              <a:ext uri="{FF2B5EF4-FFF2-40B4-BE49-F238E27FC236}">
                <a16:creationId xmlns:a16="http://schemas.microsoft.com/office/drawing/2014/main" id="{24FC280A-50AA-43DD-8B25-8B164B2DBC66}"/>
              </a:ext>
            </a:extLst>
          </p:cNvPr>
          <p:cNvSpPr txBox="1">
            <a:spLocks noChangeArrowheads="1"/>
          </p:cNvSpPr>
          <p:nvPr/>
        </p:nvSpPr>
        <p:spPr bwMode="auto">
          <a:xfrm>
            <a:off x="1066800" y="2286000"/>
            <a:ext cx="6324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نظريه يادگيرى </a:t>
            </a:r>
            <a:r>
              <a:rPr lang="ar-SA" altLang="en-US">
                <a:solidFill>
                  <a:srgbClr val="FFFF00"/>
                </a:solidFill>
              </a:rPr>
              <a:t>ادوين گاترى</a:t>
            </a:r>
            <a:r>
              <a:rPr lang="ar-SA" altLang="en-US"/>
              <a:t> به نام </a:t>
            </a:r>
            <a:r>
              <a:rPr lang="ar-SA" altLang="en-US">
                <a:solidFill>
                  <a:srgbClr val="FFFF00"/>
                </a:solidFill>
              </a:rPr>
              <a:t>شرطى شدن مجاورتى</a:t>
            </a:r>
            <a:r>
              <a:rPr lang="ar-SA" altLang="en-US"/>
              <a:t> بر </a:t>
            </a:r>
            <a:r>
              <a:rPr lang="ar-SA" altLang="en-US" i="1" u="sng">
                <a:solidFill>
                  <a:srgbClr val="FFFF00"/>
                </a:solidFill>
              </a:rPr>
              <a:t>ارتباط محرك با پاسخ</a:t>
            </a:r>
            <a:r>
              <a:rPr lang="ar-SA" altLang="en-US"/>
              <a:t>‏</a:t>
            </a:r>
            <a:r>
              <a:rPr lang="fa-IR" altLang="en-US"/>
              <a:t> </a:t>
            </a:r>
            <a:r>
              <a:rPr lang="ar-SA" altLang="en-US">
                <a:solidFill>
                  <a:srgbClr val="FF0000"/>
                </a:solidFill>
              </a:rPr>
              <a:t>تأكيد</a:t>
            </a:r>
            <a:r>
              <a:rPr lang="fa-IR" altLang="en-US"/>
              <a:t> </a:t>
            </a:r>
            <a:r>
              <a:rPr lang="ar-SA" altLang="en-US"/>
              <a:t>مى‏كند و برخلاف نظريه پيوندگرايى ثورندايك و بازتابى پاولف اصل تقويت را مردود مى‏شمارد و اصل مجاورت را اساس يادگيرى و ارتباط محرك و پاسخ مى‏شناسد</a:t>
            </a:r>
            <a:r>
              <a:rPr lang="en-US" altLang="en-US"/>
              <a:t>.</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a:extLst>
              <a:ext uri="{FF2B5EF4-FFF2-40B4-BE49-F238E27FC236}">
                <a16:creationId xmlns:a16="http://schemas.microsoft.com/office/drawing/2014/main" id="{E3209E96-F077-433A-BFEE-2B6F3351F521}"/>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هفتم:</a:t>
            </a:r>
            <a:r>
              <a:rPr lang="fa-IR" altLang="en-US" sz="2400" b="1">
                <a:solidFill>
                  <a:schemeClr val="tx1"/>
                </a:solidFill>
                <a:effectLst/>
                <a:latin typeface="Times New Roman" panose="02020603050405020304" pitchFamily="18" charset="0"/>
                <a:cs typeface="Zar" pitchFamily="2" charset="0"/>
              </a:rPr>
              <a:t> شرطي شدن مجاورتي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18115" name="Text Box 3">
            <a:extLst>
              <a:ext uri="{FF2B5EF4-FFF2-40B4-BE49-F238E27FC236}">
                <a16:creationId xmlns:a16="http://schemas.microsoft.com/office/drawing/2014/main" id="{CC8CC1AA-A7C2-4E4F-9526-C9916ACE6B26}"/>
              </a:ext>
            </a:extLst>
          </p:cNvPr>
          <p:cNvSpPr txBox="1">
            <a:spLocks noChangeArrowheads="1"/>
          </p:cNvSpPr>
          <p:nvPr/>
        </p:nvSpPr>
        <p:spPr bwMode="auto">
          <a:xfrm>
            <a:off x="762000" y="1973263"/>
            <a:ext cx="5943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اعمال و حركات‏</a:t>
            </a:r>
            <a:endParaRPr lang="en-US" altLang="en-US"/>
          </a:p>
          <a:p>
            <a:pPr algn="just" rtl="1">
              <a:lnSpc>
                <a:spcPct val="150000"/>
              </a:lnSpc>
            </a:pPr>
            <a:r>
              <a:rPr lang="en-US" altLang="en-US"/>
              <a:t> </a:t>
            </a:r>
            <a:r>
              <a:rPr lang="ar-SA" altLang="en-US"/>
              <a:t>به عقيده گاترى </a:t>
            </a:r>
            <a:r>
              <a:rPr lang="ar-SA" altLang="en-US" i="1" u="sng"/>
              <a:t>رفتار از تركيب پيچيده حركات خاص به وجود مى‏آيد</a:t>
            </a:r>
            <a:r>
              <a:rPr lang="ar-SA" altLang="en-US"/>
              <a:t> و </a:t>
            </a:r>
            <a:r>
              <a:rPr lang="ar-SA" altLang="en-US">
                <a:solidFill>
                  <a:srgbClr val="6600CC"/>
                </a:solidFill>
              </a:rPr>
              <a:t>آنچه را كه روان‏شناسان ديگر به </a:t>
            </a:r>
            <a:r>
              <a:rPr lang="ar-SA" altLang="en-US">
                <a:solidFill>
                  <a:srgbClr val="FF0000"/>
                </a:solidFill>
              </a:rPr>
              <a:t>پاسخ</a:t>
            </a:r>
            <a:r>
              <a:rPr lang="ar-SA" altLang="en-US">
                <a:solidFill>
                  <a:srgbClr val="6600CC"/>
                </a:solidFill>
              </a:rPr>
              <a:t> اصطلاح كرده‏اند وى </a:t>
            </a:r>
            <a:r>
              <a:rPr lang="ar-SA" altLang="en-US">
                <a:solidFill>
                  <a:srgbClr val="FF0000"/>
                </a:solidFill>
              </a:rPr>
              <a:t>عمل</a:t>
            </a:r>
            <a:r>
              <a:rPr lang="ar-SA" altLang="en-US">
                <a:solidFill>
                  <a:srgbClr val="6600CC"/>
                </a:solidFill>
              </a:rPr>
              <a:t> مى‏نامد.</a:t>
            </a:r>
            <a:r>
              <a:rPr lang="ar-SA" altLang="en-US"/>
              <a:t> گاترى عمل را امرى انتزاعى مى‏داند، زيرا</a:t>
            </a:r>
            <a:r>
              <a:rPr lang="en-US" altLang="en-US"/>
              <a:t> </a:t>
            </a:r>
            <a:r>
              <a:rPr lang="ar-SA" altLang="en-US"/>
              <a:t>وجود خارجى ندارد. </a:t>
            </a:r>
            <a:endParaRPr lang="en-US" altLang="en-US"/>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a:extLst>
              <a:ext uri="{FF2B5EF4-FFF2-40B4-BE49-F238E27FC236}">
                <a16:creationId xmlns:a16="http://schemas.microsoft.com/office/drawing/2014/main" id="{04F48F62-5C0E-4C21-91D8-E4F76A51F0AE}"/>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هفتم:</a:t>
            </a:r>
            <a:r>
              <a:rPr lang="fa-IR" altLang="en-US" sz="2400" b="1">
                <a:solidFill>
                  <a:schemeClr val="tx1"/>
                </a:solidFill>
                <a:effectLst/>
                <a:latin typeface="Times New Roman" panose="02020603050405020304" pitchFamily="18" charset="0"/>
                <a:cs typeface="Zar" pitchFamily="2" charset="0"/>
              </a:rPr>
              <a:t> شرطي شدن مجاورتي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20163" name="Text Box 3">
            <a:extLst>
              <a:ext uri="{FF2B5EF4-FFF2-40B4-BE49-F238E27FC236}">
                <a16:creationId xmlns:a16="http://schemas.microsoft.com/office/drawing/2014/main" id="{170B1A67-5E5A-4796-B4AA-3C9131C489B8}"/>
              </a:ext>
            </a:extLst>
          </p:cNvPr>
          <p:cNvSpPr txBox="1">
            <a:spLocks noChangeArrowheads="1"/>
          </p:cNvSpPr>
          <p:nvPr/>
        </p:nvSpPr>
        <p:spPr bwMode="auto">
          <a:xfrm>
            <a:off x="228600" y="1973263"/>
            <a:ext cx="7620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endParaRPr lang="ar-SA" altLang="en-US"/>
          </a:p>
          <a:p>
            <a:pPr algn="just" rtl="1">
              <a:lnSpc>
                <a:spcPct val="150000"/>
              </a:lnSpc>
            </a:pPr>
            <a:r>
              <a:rPr lang="ar-SA" altLang="en-US"/>
              <a:t>يك بار آموختن‏</a:t>
            </a:r>
          </a:p>
          <a:p>
            <a:pPr algn="just" rtl="1">
              <a:lnSpc>
                <a:spcPct val="150000"/>
              </a:lnSpc>
            </a:pPr>
            <a:r>
              <a:rPr lang="ar-SA" altLang="en-US"/>
              <a:t>گاترى تمرين و تكرار را در يادگيرى مؤثر نمى‏داند</a:t>
            </a:r>
            <a:r>
              <a:rPr lang="fa-IR" altLang="en-US"/>
              <a:t>.</a:t>
            </a:r>
            <a:endParaRPr lang="ar-SA" altLang="en-US"/>
          </a:p>
          <a:p>
            <a:pPr algn="just" rtl="1">
              <a:lnSpc>
                <a:spcPct val="150000"/>
              </a:lnSpc>
            </a:pPr>
            <a:r>
              <a:rPr lang="ar-SA" altLang="en-US"/>
              <a:t>اما اگر كسى در نخستين باركارى را درست انجام دهد نيازى به تمرين و تكرار ندارد</a:t>
            </a:r>
            <a:r>
              <a:rPr lang="en-US" altLang="en-US"/>
              <a:t>.</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a:extLst>
              <a:ext uri="{FF2B5EF4-FFF2-40B4-BE49-F238E27FC236}">
                <a16:creationId xmlns:a16="http://schemas.microsoft.com/office/drawing/2014/main" id="{7596C9D6-29B0-41B5-BC1F-659A3895659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spcBef>
                <a:spcPct val="50000"/>
              </a:spcBef>
            </a:pPr>
            <a:r>
              <a:rPr lang="fa-IR" altLang="en-US" sz="2400" b="1">
                <a:solidFill>
                  <a:srgbClr val="FF0000"/>
                </a:solidFill>
                <a:effectLst/>
                <a:latin typeface="Times New Roman" panose="02020603050405020304" pitchFamily="18" charset="0"/>
                <a:cs typeface="Zar" pitchFamily="2" charset="0"/>
              </a:rPr>
              <a:t>فصل هفتم:</a:t>
            </a:r>
            <a:r>
              <a:rPr lang="fa-IR" altLang="en-US" sz="2400" b="1">
                <a:solidFill>
                  <a:schemeClr val="tx1"/>
                </a:solidFill>
                <a:effectLst/>
                <a:latin typeface="Times New Roman" panose="02020603050405020304" pitchFamily="18" charset="0"/>
                <a:cs typeface="Zar" pitchFamily="2" charset="0"/>
              </a:rPr>
              <a:t> شرطي شدن مجاورتي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22211" name="Text Box 3">
            <a:extLst>
              <a:ext uri="{FF2B5EF4-FFF2-40B4-BE49-F238E27FC236}">
                <a16:creationId xmlns:a16="http://schemas.microsoft.com/office/drawing/2014/main" id="{647A74EB-3237-417A-8C6D-B308665BE3CC}"/>
              </a:ext>
            </a:extLst>
          </p:cNvPr>
          <p:cNvSpPr txBox="1">
            <a:spLocks noChangeArrowheads="1"/>
          </p:cNvSpPr>
          <p:nvPr/>
        </p:nvSpPr>
        <p:spPr bwMode="auto">
          <a:xfrm>
            <a:off x="5791200" y="1973263"/>
            <a:ext cx="2057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solidFill>
                  <a:srgbClr val="FFFF00"/>
                </a:solidFill>
              </a:rPr>
              <a:t>اصل پس‏آيندى</a:t>
            </a:r>
            <a:endParaRPr lang="en-US" altLang="en-US"/>
          </a:p>
        </p:txBody>
      </p:sp>
      <p:sp>
        <p:nvSpPr>
          <p:cNvPr id="222212" name="Text Box 4">
            <a:extLst>
              <a:ext uri="{FF2B5EF4-FFF2-40B4-BE49-F238E27FC236}">
                <a16:creationId xmlns:a16="http://schemas.microsoft.com/office/drawing/2014/main" id="{30CD91CD-8237-45DC-9B29-FD8B41ACA761}"/>
              </a:ext>
            </a:extLst>
          </p:cNvPr>
          <p:cNvSpPr txBox="1">
            <a:spLocks noChangeArrowheads="1"/>
          </p:cNvSpPr>
          <p:nvPr/>
        </p:nvSpPr>
        <p:spPr bwMode="auto">
          <a:xfrm>
            <a:off x="533400" y="3124200"/>
            <a:ext cx="640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به عقيده گاترى انسان بر پايه اصل همه يا هيچ همواره واپسين يا آخرين حركت وعمل را د</a:t>
            </a:r>
            <a:r>
              <a:rPr lang="fa-IR" altLang="en-US"/>
              <a:t>ر</a:t>
            </a:r>
            <a:r>
              <a:rPr lang="en-US" altLang="en-US"/>
              <a:t> </a:t>
            </a:r>
            <a:r>
              <a:rPr lang="ar-SA" altLang="en-US"/>
              <a:t>پاسخ به محرك خاصى مى‏آموزد. بنابه اصل پس‏آيندى يادگيرى توقف‏ناپذير است، زيرا زمانى‏فرد از آموختن باز مى‏ايستد كه محركى وجود نداشته باشد. </a:t>
            </a:r>
            <a:endParaRPr lang="en-US" altLang="en-US"/>
          </a:p>
          <a:p>
            <a:pPr>
              <a:spcBef>
                <a:spcPct val="50000"/>
              </a:spcBef>
            </a:pPr>
            <a:endParaRPr lang="en-US" altLang="en-US"/>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a:extLst>
              <a:ext uri="{FF2B5EF4-FFF2-40B4-BE49-F238E27FC236}">
                <a16:creationId xmlns:a16="http://schemas.microsoft.com/office/drawing/2014/main" id="{34F61710-8672-449C-8FD6-DCD1B3C9935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هفتم:</a:t>
            </a:r>
            <a:r>
              <a:rPr lang="fa-IR" altLang="en-US" sz="2400" b="1">
                <a:solidFill>
                  <a:schemeClr val="tx1"/>
                </a:solidFill>
                <a:effectLst/>
                <a:latin typeface="Times New Roman" panose="02020603050405020304" pitchFamily="18" charset="0"/>
                <a:cs typeface="Zar" pitchFamily="2" charset="0"/>
              </a:rPr>
              <a:t> شرطي شدن مجاورتي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24259" name="Text Box 3">
            <a:extLst>
              <a:ext uri="{FF2B5EF4-FFF2-40B4-BE49-F238E27FC236}">
                <a16:creationId xmlns:a16="http://schemas.microsoft.com/office/drawing/2014/main" id="{2C892ABE-7A7F-4304-98FD-097E24B49044}"/>
              </a:ext>
            </a:extLst>
          </p:cNvPr>
          <p:cNvSpPr txBox="1">
            <a:spLocks noChangeArrowheads="1"/>
          </p:cNvSpPr>
          <p:nvPr/>
        </p:nvSpPr>
        <p:spPr bwMode="auto">
          <a:xfrm>
            <a:off x="3429000" y="1973263"/>
            <a:ext cx="441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solidFill>
                  <a:srgbClr val="FFFF00"/>
                </a:solidFill>
              </a:rPr>
              <a:t>كاربردهاى آموزشى نظريه مجاورتى</a:t>
            </a:r>
            <a:r>
              <a:rPr lang="en-US" altLang="en-US"/>
              <a:t> </a:t>
            </a:r>
          </a:p>
        </p:txBody>
      </p:sp>
      <p:sp>
        <p:nvSpPr>
          <p:cNvPr id="224260" name="Text Box 4">
            <a:extLst>
              <a:ext uri="{FF2B5EF4-FFF2-40B4-BE49-F238E27FC236}">
                <a16:creationId xmlns:a16="http://schemas.microsoft.com/office/drawing/2014/main" id="{E67B56D3-F888-4F4A-BF80-F3C426FDEDD0}"/>
              </a:ext>
            </a:extLst>
          </p:cNvPr>
          <p:cNvSpPr txBox="1">
            <a:spLocks noChangeArrowheads="1"/>
          </p:cNvSpPr>
          <p:nvPr/>
        </p:nvSpPr>
        <p:spPr bwMode="auto">
          <a:xfrm>
            <a:off x="381000" y="3124200"/>
            <a:ext cx="6477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گاترى اساس يادگيرى و عادت را در شرطى كردن يا وابستگى محرك و پاسخ مى‏داند. در زير چند نمونه از كاربردهاى آموزشى او به اجمال بيان مى‏شوند</a:t>
            </a:r>
            <a:r>
              <a:rPr lang="en-US" altLang="en-US"/>
              <a:t>.</a:t>
            </a:r>
          </a:p>
          <a:p>
            <a:pPr>
              <a:spcBef>
                <a:spcPct val="50000"/>
              </a:spcBef>
            </a:pPr>
            <a:endParaRPr lang="en-US" altLang="en-US"/>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a:extLst>
              <a:ext uri="{FF2B5EF4-FFF2-40B4-BE49-F238E27FC236}">
                <a16:creationId xmlns:a16="http://schemas.microsoft.com/office/drawing/2014/main" id="{1D984283-5D50-4BE4-8A8E-2B7DFB94828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هفتم:</a:t>
            </a:r>
            <a:r>
              <a:rPr lang="fa-IR" altLang="en-US" sz="2400" b="1">
                <a:solidFill>
                  <a:schemeClr val="tx1"/>
                </a:solidFill>
                <a:effectLst/>
                <a:latin typeface="Times New Roman" panose="02020603050405020304" pitchFamily="18" charset="0"/>
                <a:cs typeface="Zar" pitchFamily="2" charset="0"/>
              </a:rPr>
              <a:t> شرطي شدن مجاورتي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26307" name="Text Box 3">
            <a:extLst>
              <a:ext uri="{FF2B5EF4-FFF2-40B4-BE49-F238E27FC236}">
                <a16:creationId xmlns:a16="http://schemas.microsoft.com/office/drawing/2014/main" id="{858E4C12-F7A9-460C-B485-0D4F45502B36}"/>
              </a:ext>
            </a:extLst>
          </p:cNvPr>
          <p:cNvSpPr txBox="1">
            <a:spLocks noChangeArrowheads="1"/>
          </p:cNvSpPr>
          <p:nvPr/>
        </p:nvSpPr>
        <p:spPr bwMode="auto">
          <a:xfrm>
            <a:off x="228600" y="1973263"/>
            <a:ext cx="7620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آموزش خصوصى و عمومى‏</a:t>
            </a:r>
            <a:endParaRPr lang="en-US" altLang="en-US"/>
          </a:p>
        </p:txBody>
      </p:sp>
      <p:sp>
        <p:nvSpPr>
          <p:cNvPr id="226310" name="Rectangle 6">
            <a:extLst>
              <a:ext uri="{FF2B5EF4-FFF2-40B4-BE49-F238E27FC236}">
                <a16:creationId xmlns:a16="http://schemas.microsoft.com/office/drawing/2014/main" id="{65BAF639-20AD-4C74-A5FC-144C3D8193B4}"/>
              </a:ext>
            </a:extLst>
          </p:cNvPr>
          <p:cNvSpPr>
            <a:spLocks noChangeArrowheads="1"/>
          </p:cNvSpPr>
          <p:nvPr/>
        </p:nvSpPr>
        <p:spPr bwMode="auto">
          <a:xfrm>
            <a:off x="685800" y="3048000"/>
            <a:ext cx="5562600" cy="1295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8" name="Text Box 4">
            <a:extLst>
              <a:ext uri="{FF2B5EF4-FFF2-40B4-BE49-F238E27FC236}">
                <a16:creationId xmlns:a16="http://schemas.microsoft.com/office/drawing/2014/main" id="{FFD26953-146B-4E48-9190-6DDDA8223DCB}"/>
              </a:ext>
            </a:extLst>
          </p:cNvPr>
          <p:cNvSpPr txBox="1">
            <a:spLocks noChangeArrowheads="1"/>
          </p:cNvSpPr>
          <p:nvPr/>
        </p:nvSpPr>
        <p:spPr bwMode="auto">
          <a:xfrm>
            <a:off x="762000" y="3116263"/>
            <a:ext cx="5486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solidFill>
                  <a:srgbClr val="6600CC"/>
                </a:solidFill>
              </a:rPr>
              <a:t>هرتكليفى‏</a:t>
            </a:r>
            <a:r>
              <a:rPr lang="fa-IR" altLang="en-US">
                <a:solidFill>
                  <a:srgbClr val="6600CC"/>
                </a:solidFill>
              </a:rPr>
              <a:t> </a:t>
            </a:r>
            <a:r>
              <a:rPr lang="ar-SA" altLang="en-US">
                <a:solidFill>
                  <a:srgbClr val="6600CC"/>
                </a:solidFill>
              </a:rPr>
              <a:t>را</a:t>
            </a:r>
            <a:r>
              <a:rPr lang="fa-IR" altLang="en-US">
                <a:solidFill>
                  <a:srgbClr val="6600CC"/>
                </a:solidFill>
              </a:rPr>
              <a:t> </a:t>
            </a:r>
            <a:r>
              <a:rPr lang="ar-SA" altLang="en-US">
                <a:solidFill>
                  <a:srgbClr val="6600CC"/>
                </a:solidFill>
              </a:rPr>
              <a:t>به‏كوچكترين‏</a:t>
            </a:r>
            <a:r>
              <a:rPr lang="fa-IR" altLang="en-US">
                <a:solidFill>
                  <a:srgbClr val="6600CC"/>
                </a:solidFill>
              </a:rPr>
              <a:t> </a:t>
            </a:r>
            <a:r>
              <a:rPr lang="ar-SA" altLang="en-US">
                <a:solidFill>
                  <a:srgbClr val="6600CC"/>
                </a:solidFill>
              </a:rPr>
              <a:t>جزء</a:t>
            </a:r>
            <a:r>
              <a:rPr lang="fa-IR" altLang="en-US">
                <a:solidFill>
                  <a:srgbClr val="6600CC"/>
                </a:solidFill>
              </a:rPr>
              <a:t> </a:t>
            </a:r>
            <a:r>
              <a:rPr lang="ar-SA" altLang="en-US">
                <a:solidFill>
                  <a:srgbClr val="6600CC"/>
                </a:solidFill>
              </a:rPr>
              <a:t>يا</a:t>
            </a:r>
            <a:r>
              <a:rPr lang="fa-IR" altLang="en-US">
                <a:solidFill>
                  <a:srgbClr val="6600CC"/>
                </a:solidFill>
              </a:rPr>
              <a:t> </a:t>
            </a:r>
            <a:r>
              <a:rPr lang="ar-SA" altLang="en-US">
                <a:solidFill>
                  <a:srgbClr val="6600CC"/>
                </a:solidFill>
              </a:rPr>
              <a:t>واحد</a:t>
            </a:r>
            <a:r>
              <a:rPr lang="fa-IR" altLang="en-US">
                <a:solidFill>
                  <a:srgbClr val="6600CC"/>
                </a:solidFill>
              </a:rPr>
              <a:t>  </a:t>
            </a:r>
            <a:r>
              <a:rPr lang="ar-SA" altLang="en-US">
                <a:solidFill>
                  <a:srgbClr val="6600CC"/>
                </a:solidFill>
              </a:rPr>
              <a:t>آن‏</a:t>
            </a:r>
            <a:r>
              <a:rPr lang="fa-IR" altLang="en-US">
                <a:solidFill>
                  <a:srgbClr val="6600CC"/>
                </a:solidFill>
              </a:rPr>
              <a:t> </a:t>
            </a:r>
            <a:r>
              <a:rPr lang="ar-SA" altLang="en-US">
                <a:solidFill>
                  <a:srgbClr val="6600CC"/>
                </a:solidFill>
              </a:rPr>
              <a:t>تقسيم‏</a:t>
            </a:r>
            <a:r>
              <a:rPr lang="fa-IR" altLang="en-US">
                <a:solidFill>
                  <a:srgbClr val="6600CC"/>
                </a:solidFill>
              </a:rPr>
              <a:t> </a:t>
            </a:r>
            <a:r>
              <a:rPr lang="ar-SA" altLang="en-US">
                <a:solidFill>
                  <a:srgbClr val="6600CC"/>
                </a:solidFill>
              </a:rPr>
              <a:t>كنيد،</a:t>
            </a:r>
            <a:r>
              <a:rPr lang="fa-IR" altLang="en-US">
                <a:solidFill>
                  <a:srgbClr val="6600CC"/>
                </a:solidFill>
              </a:rPr>
              <a:t>  </a:t>
            </a:r>
            <a:r>
              <a:rPr lang="ar-SA" altLang="en-US">
                <a:solidFill>
                  <a:srgbClr val="6600CC"/>
                </a:solidFill>
              </a:rPr>
              <a:t>سپس‏</a:t>
            </a:r>
            <a:r>
              <a:rPr lang="fa-IR" altLang="en-US">
                <a:solidFill>
                  <a:srgbClr val="6600CC"/>
                </a:solidFill>
              </a:rPr>
              <a:t> </a:t>
            </a:r>
            <a:r>
              <a:rPr lang="ar-SA" altLang="en-US">
                <a:solidFill>
                  <a:srgbClr val="6600CC"/>
                </a:solidFill>
              </a:rPr>
              <a:t>اجزا</a:t>
            </a:r>
            <a:r>
              <a:rPr lang="fa-IR" altLang="en-US">
                <a:solidFill>
                  <a:srgbClr val="6600CC"/>
                </a:solidFill>
              </a:rPr>
              <a:t> </a:t>
            </a:r>
            <a:r>
              <a:rPr lang="ar-SA" altLang="en-US">
                <a:solidFill>
                  <a:srgbClr val="6600CC"/>
                </a:solidFill>
              </a:rPr>
              <a:t>را</a:t>
            </a:r>
            <a:r>
              <a:rPr lang="fa-IR" altLang="en-US">
                <a:solidFill>
                  <a:srgbClr val="6600CC"/>
                </a:solidFill>
              </a:rPr>
              <a:t> </a:t>
            </a:r>
            <a:r>
              <a:rPr lang="ar-SA" altLang="en-US">
                <a:solidFill>
                  <a:srgbClr val="6600CC"/>
                </a:solidFill>
              </a:rPr>
              <a:t>آموزش</a:t>
            </a:r>
            <a:r>
              <a:rPr lang="fa-IR" altLang="en-US">
                <a:solidFill>
                  <a:srgbClr val="6600CC"/>
                </a:solidFill>
              </a:rPr>
              <a:t> </a:t>
            </a:r>
            <a:r>
              <a:rPr lang="ar-SA" altLang="en-US">
                <a:solidFill>
                  <a:srgbClr val="6600CC"/>
                </a:solidFill>
              </a:rPr>
              <a:t>‏دهيد</a:t>
            </a:r>
            <a:r>
              <a:rPr lang="en-US" altLang="en-US">
                <a:solidFill>
                  <a:srgbClr val="6600CC"/>
                </a:solidFill>
              </a:rPr>
              <a:t>.</a:t>
            </a:r>
          </a:p>
        </p:txBody>
      </p:sp>
      <p:sp>
        <p:nvSpPr>
          <p:cNvPr id="226312" name="Rectangle 8">
            <a:extLst>
              <a:ext uri="{FF2B5EF4-FFF2-40B4-BE49-F238E27FC236}">
                <a16:creationId xmlns:a16="http://schemas.microsoft.com/office/drawing/2014/main" id="{D1DA423C-37BA-459D-80A7-7965F65901CC}"/>
              </a:ext>
            </a:extLst>
          </p:cNvPr>
          <p:cNvSpPr>
            <a:spLocks noChangeArrowheads="1"/>
          </p:cNvSpPr>
          <p:nvPr/>
        </p:nvSpPr>
        <p:spPr bwMode="auto">
          <a:xfrm>
            <a:off x="685800" y="4495800"/>
            <a:ext cx="5562600" cy="18288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6600CC"/>
              </a:solidFill>
            </a:endParaRPr>
          </a:p>
        </p:txBody>
      </p:sp>
      <p:sp>
        <p:nvSpPr>
          <p:cNvPr id="226311" name="Text Box 7">
            <a:extLst>
              <a:ext uri="{FF2B5EF4-FFF2-40B4-BE49-F238E27FC236}">
                <a16:creationId xmlns:a16="http://schemas.microsoft.com/office/drawing/2014/main" id="{717F851F-AD09-42D5-AE90-4CC8CD6F83DB}"/>
              </a:ext>
            </a:extLst>
          </p:cNvPr>
          <p:cNvSpPr txBox="1">
            <a:spLocks noChangeArrowheads="1"/>
          </p:cNvSpPr>
          <p:nvPr/>
        </p:nvSpPr>
        <p:spPr bwMode="auto">
          <a:xfrm>
            <a:off x="762000" y="4527550"/>
            <a:ext cx="5410200" cy="1735138"/>
          </a:xfrm>
          <a:prstGeom prst="rect">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solidFill>
                  <a:srgbClr val="6600CC"/>
                </a:solidFill>
              </a:rPr>
              <a:t>پاسخ بايد مانند پرسش روشن و مشخص باشد و پاسخ درست و مطلوب به‏طور كامل از شاگردان خواسته شود</a:t>
            </a:r>
            <a:r>
              <a:rPr lang="fa-IR" altLang="en-US">
                <a:solidFill>
                  <a:srgbClr val="6600CC"/>
                </a:solidFill>
              </a:rPr>
              <a:t>.</a:t>
            </a:r>
            <a:endParaRPr lang="en-US" altLang="en-US">
              <a:solidFill>
                <a:srgbClr val="6600CC"/>
              </a:solidFill>
            </a:endParaRP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a:extLst>
              <a:ext uri="{FF2B5EF4-FFF2-40B4-BE49-F238E27FC236}">
                <a16:creationId xmlns:a16="http://schemas.microsoft.com/office/drawing/2014/main" id="{352A08E2-036A-4564-B00A-309BE950AABE}"/>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هفتم:</a:t>
            </a:r>
            <a:r>
              <a:rPr lang="fa-IR" altLang="en-US" sz="2400" b="1">
                <a:solidFill>
                  <a:schemeClr val="tx1"/>
                </a:solidFill>
                <a:effectLst/>
                <a:latin typeface="Times New Roman" panose="02020603050405020304" pitchFamily="18" charset="0"/>
                <a:cs typeface="Zar" pitchFamily="2" charset="0"/>
              </a:rPr>
              <a:t> شرطي شدن مجاورتي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28355" name="Text Box 3">
            <a:extLst>
              <a:ext uri="{FF2B5EF4-FFF2-40B4-BE49-F238E27FC236}">
                <a16:creationId xmlns:a16="http://schemas.microsoft.com/office/drawing/2014/main" id="{725ED4C3-70AF-4F07-9308-9A075D237D23}"/>
              </a:ext>
            </a:extLst>
          </p:cNvPr>
          <p:cNvSpPr txBox="1">
            <a:spLocks noChangeArrowheads="1"/>
          </p:cNvSpPr>
          <p:nvPr/>
        </p:nvSpPr>
        <p:spPr bwMode="auto">
          <a:xfrm>
            <a:off x="4343400" y="1981200"/>
            <a:ext cx="3505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چگونه درس را بايد پايان داد</a:t>
            </a:r>
            <a:r>
              <a:rPr lang="en-US" altLang="en-US"/>
              <a:t> </a:t>
            </a:r>
          </a:p>
        </p:txBody>
      </p:sp>
      <p:sp>
        <p:nvSpPr>
          <p:cNvPr id="228356" name="Text Box 4">
            <a:extLst>
              <a:ext uri="{FF2B5EF4-FFF2-40B4-BE49-F238E27FC236}">
                <a16:creationId xmlns:a16="http://schemas.microsoft.com/office/drawing/2014/main" id="{5F06E148-8C3D-4847-97B6-DA5E518D2643}"/>
              </a:ext>
            </a:extLst>
          </p:cNvPr>
          <p:cNvSpPr txBox="1">
            <a:spLocks noChangeArrowheads="1"/>
          </p:cNvSpPr>
          <p:nvPr/>
        </p:nvSpPr>
        <p:spPr bwMode="auto">
          <a:xfrm>
            <a:off x="762000" y="3352800"/>
            <a:ext cx="5410200" cy="2282825"/>
          </a:xfrm>
          <a:prstGeom prst="rect">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solidFill>
                  <a:srgbClr val="6600CC"/>
                </a:solidFill>
              </a:rPr>
              <a:t> </a:t>
            </a:r>
            <a:r>
              <a:rPr lang="ar-SA" altLang="en-US">
                <a:solidFill>
                  <a:srgbClr val="6600CC"/>
                </a:solidFill>
              </a:rPr>
              <a:t>هرگز هنگام آموختن به شاگرد اجازه ندهيد كه با پاسخ نادرست و نتيجه مبهم صحنه يادگيرى را ترك كند. هميشه بكوشيد كه آخرين پاسخ برايش پاسخى درست و آموزنده باشد</a:t>
            </a:r>
            <a:r>
              <a:rPr lang="en-US" altLang="en-US">
                <a:solidFill>
                  <a:srgbClr val="6600CC"/>
                </a:solidFill>
              </a:rPr>
              <a:t>.</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a:extLst>
              <a:ext uri="{FF2B5EF4-FFF2-40B4-BE49-F238E27FC236}">
                <a16:creationId xmlns:a16="http://schemas.microsoft.com/office/drawing/2014/main" id="{3018B385-C08B-4CEB-BE62-C70D4EB9A2AF}"/>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هفتم:</a:t>
            </a:r>
            <a:r>
              <a:rPr lang="fa-IR" altLang="en-US" sz="2400" b="1">
                <a:solidFill>
                  <a:schemeClr val="tx1"/>
                </a:solidFill>
                <a:effectLst/>
                <a:latin typeface="Times New Roman" panose="02020603050405020304" pitchFamily="18" charset="0"/>
                <a:cs typeface="Zar" pitchFamily="2" charset="0"/>
              </a:rPr>
              <a:t> شرطي شدن مجاورتي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30403" name="Text Box 3">
            <a:extLst>
              <a:ext uri="{FF2B5EF4-FFF2-40B4-BE49-F238E27FC236}">
                <a16:creationId xmlns:a16="http://schemas.microsoft.com/office/drawing/2014/main" id="{63AE4ED9-BE17-468A-923A-3CE6AE62BFD9}"/>
              </a:ext>
            </a:extLst>
          </p:cNvPr>
          <p:cNvSpPr txBox="1">
            <a:spLocks noChangeArrowheads="1"/>
          </p:cNvSpPr>
          <p:nvPr/>
        </p:nvSpPr>
        <p:spPr bwMode="auto">
          <a:xfrm>
            <a:off x="5029200" y="1973263"/>
            <a:ext cx="2819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آموختن و انجام دادن‏</a:t>
            </a:r>
            <a:endParaRPr lang="en-US" altLang="en-US"/>
          </a:p>
        </p:txBody>
      </p:sp>
      <p:sp>
        <p:nvSpPr>
          <p:cNvPr id="230404" name="Text Box 4">
            <a:extLst>
              <a:ext uri="{FF2B5EF4-FFF2-40B4-BE49-F238E27FC236}">
                <a16:creationId xmlns:a16="http://schemas.microsoft.com/office/drawing/2014/main" id="{6144F04C-B7CE-46A4-BF65-839367BD7A1C}"/>
              </a:ext>
            </a:extLst>
          </p:cNvPr>
          <p:cNvSpPr txBox="1">
            <a:spLocks noChangeArrowheads="1"/>
          </p:cNvSpPr>
          <p:nvPr/>
        </p:nvSpPr>
        <p:spPr bwMode="auto">
          <a:xfrm>
            <a:off x="533400" y="3116263"/>
            <a:ext cx="5715000" cy="2840037"/>
          </a:xfrm>
          <a:prstGeom prst="rect">
            <a:avLst/>
          </a:prstGeom>
          <a:solidFill>
            <a:srgbClr val="6600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معلم بايد در كلاس آمادگى و نظم و ترتيب لازم را برقرار كند</a:t>
            </a:r>
            <a:r>
              <a:rPr lang="en-US" altLang="en-US"/>
              <a:t>.</a:t>
            </a:r>
          </a:p>
          <a:p>
            <a:pPr algn="just" rtl="1">
              <a:lnSpc>
                <a:spcPct val="150000"/>
              </a:lnSpc>
            </a:pPr>
            <a:r>
              <a:rPr lang="en-US" altLang="en-US"/>
              <a:t> </a:t>
            </a:r>
            <a:r>
              <a:rPr lang="ar-SA" altLang="en-US"/>
              <a:t>وقتى اختيار كلاس از دست او بيرون است و نمى‏تواند رفتار مطلوب را به وجود آورد، از آموزش و تدريس خوددارى كند</a:t>
            </a:r>
            <a:r>
              <a:rPr lang="en-US" altLang="en-US"/>
              <a:t>. </a:t>
            </a: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a:extLst>
              <a:ext uri="{FF2B5EF4-FFF2-40B4-BE49-F238E27FC236}">
                <a16:creationId xmlns:a16="http://schemas.microsoft.com/office/drawing/2014/main" id="{D33C6D70-0514-44A8-B3FA-3AC576CA7BF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32451" name="Text Box 3">
            <a:extLst>
              <a:ext uri="{FF2B5EF4-FFF2-40B4-BE49-F238E27FC236}">
                <a16:creationId xmlns:a16="http://schemas.microsoft.com/office/drawing/2014/main" id="{E9B1BD3E-5EB0-4A34-83D9-A1C8D21D30E8}"/>
              </a:ext>
            </a:extLst>
          </p:cNvPr>
          <p:cNvSpPr txBox="1">
            <a:spLocks noChangeArrowheads="1"/>
          </p:cNvSpPr>
          <p:nvPr/>
        </p:nvSpPr>
        <p:spPr bwMode="auto">
          <a:xfrm>
            <a:off x="228600" y="2427288"/>
            <a:ext cx="7543800" cy="28305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solidFill>
                  <a:srgbClr val="6600CC"/>
                </a:solidFill>
              </a:rPr>
              <a:t>يكى از نظريه‏هاى معروف در روان‏شناسى يادگيرى نظريه شرطى شدن عامل است كه از سوى‏</a:t>
            </a:r>
            <a:r>
              <a:rPr lang="en-US" altLang="en-US">
                <a:solidFill>
                  <a:srgbClr val="6600CC"/>
                </a:solidFill>
              </a:rPr>
              <a:t> </a:t>
            </a:r>
            <a:r>
              <a:rPr lang="ar-SA" altLang="en-US">
                <a:solidFill>
                  <a:srgbClr val="6600CC"/>
                </a:solidFill>
              </a:rPr>
              <a:t>ب. ف. اسكينر (1990-1904) مطرح گرديد. اين روان‏شناس وظيفه روان‏شناسى را منحصر</a:t>
            </a:r>
            <a:r>
              <a:rPr lang="en-US" altLang="en-US">
                <a:solidFill>
                  <a:srgbClr val="6600CC"/>
                </a:solidFill>
              </a:rPr>
              <a:t> </a:t>
            </a:r>
            <a:r>
              <a:rPr lang="ar-SA" altLang="en-US">
                <a:solidFill>
                  <a:srgbClr val="6600CC"/>
                </a:solidFill>
              </a:rPr>
              <a:t>به پيش‏بينى و كنترل رفتار موجود زنده مى‏داند و پژوهشهاى خود را به رفتار محسوس و مشهود محدود مى‏سازد. </a:t>
            </a:r>
            <a:endParaRPr lang="en-US" altLang="en-US">
              <a:solidFill>
                <a:srgbClr val="6600CC"/>
              </a:solidFill>
            </a:endParaRP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a:extLst>
              <a:ext uri="{FF2B5EF4-FFF2-40B4-BE49-F238E27FC236}">
                <a16:creationId xmlns:a16="http://schemas.microsoft.com/office/drawing/2014/main" id="{62EC7703-105B-4219-ACED-70B4DCFFC62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36547" name="Text Box 3">
            <a:extLst>
              <a:ext uri="{FF2B5EF4-FFF2-40B4-BE49-F238E27FC236}">
                <a16:creationId xmlns:a16="http://schemas.microsoft.com/office/drawing/2014/main" id="{8EAAF524-B2D7-49DB-8F3A-37E14A397F77}"/>
              </a:ext>
            </a:extLst>
          </p:cNvPr>
          <p:cNvSpPr txBox="1">
            <a:spLocks noChangeArrowheads="1"/>
          </p:cNvSpPr>
          <p:nvPr/>
        </p:nvSpPr>
        <p:spPr bwMode="auto">
          <a:xfrm>
            <a:off x="228600" y="2667000"/>
            <a:ext cx="7543800" cy="39258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solidFill>
                  <a:srgbClr val="6600CC"/>
                </a:solidFill>
              </a:rPr>
              <a:t>معلوماتى براى اسكينر معتبر است كه از راه مشاهدات حسى حاصل شده باشند. او با روان‏شناسانى كه مسائلى مانند اراده، احساس، تصور، سايق يا غريزه را مورد بحث قرار مى‏دهند مخالف است، زيرا اين امور داراى جنبه فيزيكى نيستند. اعتقاد او براين است كه روان‏شناسى بايد علم رفتار مشهود باشد. وى يادگيرى را تغيير در احتمال وقوع رفتار تلقى مى‏كند و در بيشتر موارد اين تغيير رفتار در نتيجه شرطى شدن عامل پديد مى‏آيد</a:t>
            </a:r>
            <a:r>
              <a:rPr lang="en-US" altLang="en-US">
                <a:solidFill>
                  <a:srgbClr val="6600CC"/>
                </a:solidFill>
              </a:rPr>
              <a: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a:extLst>
              <a:ext uri="{FF2B5EF4-FFF2-40B4-BE49-F238E27FC236}">
                <a16:creationId xmlns:a16="http://schemas.microsoft.com/office/drawing/2014/main" id="{D4D620F0-9E4A-4B48-85C7-3FC20D9A715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50000"/>
              </a:spcBef>
            </a:pPr>
            <a:r>
              <a:rPr lang="fa-IR" altLang="en-US" sz="2400" b="1">
                <a:solidFill>
                  <a:srgbClr val="FF0000"/>
                </a:solidFill>
                <a:effectLst/>
                <a:latin typeface="Times New Roman" panose="02020603050405020304" pitchFamily="18" charset="0"/>
                <a:cs typeface="Zar" pitchFamily="2" charset="0"/>
              </a:rPr>
              <a:t>فصل اول:</a:t>
            </a:r>
            <a:r>
              <a:rPr lang="fa-IR" altLang="en-US" sz="2400" b="1">
                <a:solidFill>
                  <a:schemeClr val="tx1"/>
                </a:solidFill>
                <a:effectLst/>
                <a:latin typeface="Times New Roman" panose="02020603050405020304" pitchFamily="18" charset="0"/>
                <a:cs typeface="Zar" pitchFamily="2" charset="0"/>
              </a:rPr>
              <a:t> عوامل مؤثر در يادگيري</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83972" name="Rectangle 4">
            <a:extLst>
              <a:ext uri="{FF2B5EF4-FFF2-40B4-BE49-F238E27FC236}">
                <a16:creationId xmlns:a16="http://schemas.microsoft.com/office/drawing/2014/main" id="{FDED4782-C1AC-46C5-881D-6FF0B244B11B}"/>
              </a:ext>
            </a:extLst>
          </p:cNvPr>
          <p:cNvSpPr>
            <a:spLocks noChangeArrowheads="1"/>
          </p:cNvSpPr>
          <p:nvPr/>
        </p:nvSpPr>
        <p:spPr bwMode="auto">
          <a:xfrm>
            <a:off x="914400" y="2438400"/>
            <a:ext cx="6781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fa-IR" altLang="en-US"/>
              <a:t>3.</a:t>
            </a:r>
            <a:r>
              <a:rPr lang="ar-SA" altLang="en-US"/>
              <a:t>تعيين هدفهاى ناممكن يا ديررس تا بدين وسيله فرد خود را مهم و پيشرو نشان دهد</a:t>
            </a:r>
            <a:r>
              <a:rPr lang="en-US" altLang="en-US"/>
              <a:t>.</a:t>
            </a:r>
            <a:endParaRPr lang="ar-SA" altLang="en-US"/>
          </a:p>
          <a:p>
            <a:pPr algn="just" rtl="1">
              <a:lnSpc>
                <a:spcPct val="150000"/>
              </a:lnSpc>
            </a:pPr>
            <a:r>
              <a:rPr lang="fa-IR" altLang="en-US"/>
              <a:t>4. </a:t>
            </a:r>
            <a:r>
              <a:rPr lang="ar-SA" altLang="en-US"/>
              <a:t>گزينش هدفهاى كم اهميت و زودرس به منظور پرهيز از هرگونه ناكامى</a:t>
            </a:r>
            <a:r>
              <a:rPr lang="en-US" altLang="en-US"/>
              <a:t>.</a:t>
            </a:r>
            <a:endParaRPr lang="ar-SA" altLang="en-US"/>
          </a:p>
          <a:p>
            <a:pPr algn="just" rtl="1">
              <a:lnSpc>
                <a:spcPct val="150000"/>
              </a:lnSpc>
            </a:pPr>
            <a:r>
              <a:rPr lang="fa-IR" altLang="en-US"/>
              <a:t>5. </a:t>
            </a:r>
            <a:r>
              <a:rPr lang="ar-SA" altLang="en-US"/>
              <a:t>تأثير پدر و مادر يا معلم و ديگر افراد صاحب قدرت در تعيين هدف و مسير زندگى فرد</a:t>
            </a:r>
            <a:r>
              <a:rPr lang="en-US" altLang="en-US"/>
              <a:t>.</a:t>
            </a: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a:extLst>
              <a:ext uri="{FF2B5EF4-FFF2-40B4-BE49-F238E27FC236}">
                <a16:creationId xmlns:a16="http://schemas.microsoft.com/office/drawing/2014/main" id="{9796618B-E470-444A-87E7-953A0DCA93A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38595" name="Text Box 3">
            <a:extLst>
              <a:ext uri="{FF2B5EF4-FFF2-40B4-BE49-F238E27FC236}">
                <a16:creationId xmlns:a16="http://schemas.microsoft.com/office/drawing/2014/main" id="{747E3881-7DB8-4374-9AF4-6D3FC3DBFA6A}"/>
              </a:ext>
            </a:extLst>
          </p:cNvPr>
          <p:cNvSpPr txBox="1">
            <a:spLocks noChangeArrowheads="1"/>
          </p:cNvSpPr>
          <p:nvPr/>
        </p:nvSpPr>
        <p:spPr bwMode="auto">
          <a:xfrm>
            <a:off x="5638800" y="1973263"/>
            <a:ext cx="2209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طرح آزمايش‏</a:t>
            </a:r>
            <a:endParaRPr lang="en-US" altLang="en-US"/>
          </a:p>
        </p:txBody>
      </p:sp>
      <p:sp>
        <p:nvSpPr>
          <p:cNvPr id="238596" name="Text Box 4">
            <a:extLst>
              <a:ext uri="{FF2B5EF4-FFF2-40B4-BE49-F238E27FC236}">
                <a16:creationId xmlns:a16="http://schemas.microsoft.com/office/drawing/2014/main" id="{85255EB9-5E3F-4CE0-8A98-C47FCF7260E7}"/>
              </a:ext>
            </a:extLst>
          </p:cNvPr>
          <p:cNvSpPr txBox="1">
            <a:spLocks noChangeArrowheads="1"/>
          </p:cNvSpPr>
          <p:nvPr/>
        </p:nvSpPr>
        <p:spPr bwMode="auto">
          <a:xfrm>
            <a:off x="152400" y="2590800"/>
            <a:ext cx="7696200" cy="4108450"/>
          </a:xfrm>
          <a:prstGeom prst="rect">
            <a:avLst/>
          </a:prstGeom>
          <a:solidFill>
            <a:srgbClr val="66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en-US" altLang="en-US"/>
              <a:t> </a:t>
            </a:r>
            <a:r>
              <a:rPr lang="ar-SA" altLang="en-US"/>
              <a:t>مطلب اساسى در نظريه شرطى عامل اين است كه موجود زنده در آينده كارى را انجام مى‏دهد كه قبلاً بر اثر تجربه آموخته و تقويت شده باشد</a:t>
            </a:r>
            <a:r>
              <a:rPr lang="en-US" altLang="en-US"/>
              <a:t>. </a:t>
            </a:r>
            <a:r>
              <a:rPr lang="fa-IR" altLang="en-US"/>
              <a:t>  (محرك يا تقويت كننده )</a:t>
            </a:r>
            <a:r>
              <a:rPr lang="en-US" altLang="en-US"/>
              <a:t> S </a:t>
            </a:r>
            <a:r>
              <a:rPr lang="fa-IR" altLang="en-US"/>
              <a:t>                     </a:t>
            </a:r>
            <a:r>
              <a:rPr lang="en-US" altLang="en-US"/>
              <a:t>R</a:t>
            </a:r>
            <a:r>
              <a:rPr lang="fa-IR" altLang="en-US"/>
              <a:t>   ( رفتار )     </a:t>
            </a:r>
          </a:p>
          <a:p>
            <a:pPr algn="just" rtl="1">
              <a:lnSpc>
                <a:spcPct val="150000"/>
              </a:lnSpc>
              <a:spcBef>
                <a:spcPct val="50000"/>
              </a:spcBef>
            </a:pPr>
            <a:r>
              <a:rPr lang="ar-SA" altLang="en-US"/>
              <a:t>بنابراين، هر وقت امرى يا پديده‏اى شكل خاصى از رفتار را تقويت كند احتمال تكرار آن رفتار افزايش مى‏يابد. وظيفه روان‏شناسان آگاهى از شرايطى است كه موجب تقويت رفتار مى‏شوند. اسكينر اين شرايط را عوامل تقويتى مى‏نامد</a:t>
            </a:r>
            <a:r>
              <a:rPr lang="en-US" altLang="en-US"/>
              <a:t>.</a:t>
            </a:r>
          </a:p>
        </p:txBody>
      </p:sp>
      <p:sp>
        <p:nvSpPr>
          <p:cNvPr id="238598" name="Line 6">
            <a:extLst>
              <a:ext uri="{FF2B5EF4-FFF2-40B4-BE49-F238E27FC236}">
                <a16:creationId xmlns:a16="http://schemas.microsoft.com/office/drawing/2014/main" id="{5B8D1243-3DF8-4DCC-8921-21559A21C3E5}"/>
              </a:ext>
            </a:extLst>
          </p:cNvPr>
          <p:cNvSpPr>
            <a:spLocks noChangeShapeType="1"/>
          </p:cNvSpPr>
          <p:nvPr/>
        </p:nvSpPr>
        <p:spPr bwMode="auto">
          <a:xfrm>
            <a:off x="2286000" y="4038600"/>
            <a:ext cx="838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a:extLst>
              <a:ext uri="{FF2B5EF4-FFF2-40B4-BE49-F238E27FC236}">
                <a16:creationId xmlns:a16="http://schemas.microsoft.com/office/drawing/2014/main" id="{8DF51572-3F58-412D-988D-43658D1DE322}"/>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40643" name="Text Box 3">
            <a:extLst>
              <a:ext uri="{FF2B5EF4-FFF2-40B4-BE49-F238E27FC236}">
                <a16:creationId xmlns:a16="http://schemas.microsoft.com/office/drawing/2014/main" id="{269EFFE3-9636-467F-984C-6DADD7E0D9A0}"/>
              </a:ext>
            </a:extLst>
          </p:cNvPr>
          <p:cNvSpPr txBox="1">
            <a:spLocks noChangeArrowheads="1"/>
          </p:cNvSpPr>
          <p:nvPr/>
        </p:nvSpPr>
        <p:spPr bwMode="auto">
          <a:xfrm>
            <a:off x="228600" y="1973263"/>
            <a:ext cx="76200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anose="02020603050405020304" pitchFamily="18" charset="0"/>
                <a:cs typeface="Times New Roman" panose="02020603050405020304" pitchFamily="18" charset="0"/>
              </a:defRPr>
            </a:lvl1pPr>
            <a:lvl2pPr marL="1028700" algn="l">
              <a:defRPr sz="2400">
                <a:solidFill>
                  <a:schemeClr val="tx1"/>
                </a:solidFill>
                <a:latin typeface="Times New Roman" panose="02020603050405020304" pitchFamily="18" charset="0"/>
                <a:cs typeface="Times New Roman" panose="02020603050405020304" pitchFamily="18" charset="0"/>
              </a:defRPr>
            </a:lvl2pPr>
            <a:lvl3pPr marL="1143000" algn="l">
              <a:defRPr sz="2400">
                <a:solidFill>
                  <a:schemeClr val="tx1"/>
                </a:solidFill>
                <a:latin typeface="Times New Roman" panose="02020603050405020304" pitchFamily="18" charset="0"/>
                <a:cs typeface="Times New Roman" panose="02020603050405020304" pitchFamily="18" charset="0"/>
              </a:defRPr>
            </a:lvl3pPr>
            <a:lvl4pPr algn="l">
              <a:defRPr sz="2400">
                <a:solidFill>
                  <a:schemeClr val="tx1"/>
                </a:solidFill>
                <a:latin typeface="Times New Roman" panose="02020603050405020304" pitchFamily="18" charset="0"/>
                <a:cs typeface="Times New Roman" panose="02020603050405020304" pitchFamily="18" charset="0"/>
              </a:defRPr>
            </a:lvl4pPr>
            <a:lvl5pPr algn="l">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rtl="1">
              <a:lnSpc>
                <a:spcPct val="150000"/>
              </a:lnSpc>
            </a:pPr>
            <a:r>
              <a:rPr lang="ar-SA" altLang="en-US">
                <a:cs typeface="Zar" pitchFamily="2" charset="0"/>
              </a:rPr>
              <a:t>اهميت تقويت و انواع آن‏</a:t>
            </a:r>
            <a:endParaRPr lang="en-US" altLang="en-US">
              <a:cs typeface="Zar" pitchFamily="2" charset="0"/>
            </a:endParaRPr>
          </a:p>
          <a:p>
            <a:pPr algn="just" rtl="1">
              <a:lnSpc>
                <a:spcPct val="150000"/>
              </a:lnSpc>
            </a:pPr>
            <a:r>
              <a:rPr lang="en-US" altLang="en-US">
                <a:cs typeface="Zar" pitchFamily="2" charset="0"/>
              </a:rPr>
              <a:t> </a:t>
            </a:r>
            <a:r>
              <a:rPr lang="ar-SA" altLang="en-US" i="1" u="sng">
                <a:solidFill>
                  <a:srgbClr val="FFFF00"/>
                </a:solidFill>
                <a:cs typeface="Zar" pitchFamily="2" charset="0"/>
              </a:rPr>
              <a:t>امروزه نام اسكينر در روان‏شناسى مترادف با برنامه تقويت است.</a:t>
            </a:r>
            <a:r>
              <a:rPr lang="ar-SA" altLang="en-US">
                <a:solidFill>
                  <a:srgbClr val="FFFF00"/>
                </a:solidFill>
                <a:cs typeface="Zar" pitchFamily="2" charset="0"/>
              </a:rPr>
              <a:t> </a:t>
            </a:r>
            <a:endParaRPr lang="en-US" altLang="en-US">
              <a:solidFill>
                <a:srgbClr val="FFFF00"/>
              </a:solidFill>
              <a:cs typeface="Zar" pitchFamily="2" charset="0"/>
            </a:endParaRPr>
          </a:p>
          <a:p>
            <a:pPr algn="just" rtl="1">
              <a:lnSpc>
                <a:spcPct val="150000"/>
              </a:lnSpc>
            </a:pPr>
            <a:endParaRPr lang="fa-IR" altLang="en-US">
              <a:cs typeface="Zar" pitchFamily="2" charset="0"/>
            </a:endParaRPr>
          </a:p>
          <a:p>
            <a:pPr algn="just" rtl="1">
              <a:lnSpc>
                <a:spcPct val="150000"/>
              </a:lnSpc>
            </a:pPr>
            <a:r>
              <a:rPr lang="ar-SA" altLang="en-US">
                <a:cs typeface="Zar" pitchFamily="2" charset="0"/>
              </a:rPr>
              <a:t>به عقيده اسكينر شرطى عامل آمادگى قبلى را براى پاسخ دادن فراهم مى‏كند، د</a:t>
            </a:r>
            <a:r>
              <a:rPr lang="fa-IR" altLang="en-US">
                <a:cs typeface="Zar" pitchFamily="2" charset="0"/>
              </a:rPr>
              <a:t>ر</a:t>
            </a:r>
            <a:r>
              <a:rPr lang="en-US" altLang="en-US">
                <a:cs typeface="Zar" pitchFamily="2" charset="0"/>
              </a:rPr>
              <a:t> </a:t>
            </a:r>
            <a:r>
              <a:rPr lang="ar-SA" altLang="en-US">
                <a:cs typeface="Zar" pitchFamily="2" charset="0"/>
              </a:rPr>
              <a:t>صورتى كه خاموشى اين آمادگى را از بين مى‏برد. به‏طور كلى اسكينر هر تقويت‏كننده‏اى را از نتيجه و تأثيرى كه به جا مى‏گذارد مشخص مى‏سازد و عوامل تقويتى را به تقويت‏كننده‏هاى نخستين و تقويت‏كننده‏هاى ثانونى تقسيم مى‏كند</a:t>
            </a:r>
            <a:r>
              <a:rPr lang="en-US" altLang="en-US">
                <a:cs typeface="Zar" pitchFamily="2" charset="0"/>
              </a:rPr>
              <a:t>.</a:t>
            </a:r>
          </a:p>
          <a:p>
            <a:pPr algn="r" rtl="1"/>
            <a:r>
              <a:rPr lang="en-US" altLang="en-US">
                <a:cs typeface="Zar" pitchFamily="2" charset="0"/>
              </a:rPr>
              <a:t> </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a:extLst>
              <a:ext uri="{FF2B5EF4-FFF2-40B4-BE49-F238E27FC236}">
                <a16:creationId xmlns:a16="http://schemas.microsoft.com/office/drawing/2014/main" id="{497A74A7-6338-4421-8E24-56DA96F106BA}"/>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42691" name="Text Box 3">
            <a:extLst>
              <a:ext uri="{FF2B5EF4-FFF2-40B4-BE49-F238E27FC236}">
                <a16:creationId xmlns:a16="http://schemas.microsoft.com/office/drawing/2014/main" id="{1389427C-52CF-41A8-B6C7-59AB27067705}"/>
              </a:ext>
            </a:extLst>
          </p:cNvPr>
          <p:cNvSpPr txBox="1">
            <a:spLocks noChangeArrowheads="1"/>
          </p:cNvSpPr>
          <p:nvPr/>
        </p:nvSpPr>
        <p:spPr bwMode="auto">
          <a:xfrm>
            <a:off x="4800600" y="2286000"/>
            <a:ext cx="3048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ar-SA" altLang="en-US">
                <a:solidFill>
                  <a:srgbClr val="FFFF00"/>
                </a:solidFill>
              </a:rPr>
              <a:t>تقويت‏كننده‏هاى</a:t>
            </a:r>
            <a:r>
              <a:rPr lang="ar-SA" altLang="en-US"/>
              <a:t> </a:t>
            </a:r>
            <a:r>
              <a:rPr lang="ar-SA" altLang="en-US">
                <a:solidFill>
                  <a:srgbClr val="FFFF00"/>
                </a:solidFill>
              </a:rPr>
              <a:t>نخستين</a:t>
            </a:r>
            <a:r>
              <a:rPr lang="ar-SA" altLang="en-US"/>
              <a:t>‏</a:t>
            </a:r>
            <a:endParaRPr lang="en-US" altLang="en-US"/>
          </a:p>
        </p:txBody>
      </p:sp>
      <p:sp>
        <p:nvSpPr>
          <p:cNvPr id="242692" name="Text Box 4">
            <a:extLst>
              <a:ext uri="{FF2B5EF4-FFF2-40B4-BE49-F238E27FC236}">
                <a16:creationId xmlns:a16="http://schemas.microsoft.com/office/drawing/2014/main" id="{B480266D-843E-4F48-BABD-08131F7AE43F}"/>
              </a:ext>
            </a:extLst>
          </p:cNvPr>
          <p:cNvSpPr txBox="1">
            <a:spLocks noChangeArrowheads="1"/>
          </p:cNvSpPr>
          <p:nvPr/>
        </p:nvSpPr>
        <p:spPr bwMode="auto">
          <a:xfrm>
            <a:off x="533400" y="3344863"/>
            <a:ext cx="6324600" cy="1744662"/>
          </a:xfrm>
          <a:prstGeom prst="rect">
            <a:avLst/>
          </a:prstGeom>
          <a:solidFill>
            <a:srgbClr val="2693D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اين تقويت‏كننده‏ها عاملهايى هستند كه از طريق ارضا يا تسكين نيازها و انگيزه‏هاى زيستى به رفتار استمرار مى‏بخشند.</a:t>
            </a:r>
            <a:endParaRPr lang="en-US" altLang="en-US"/>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a:extLst>
              <a:ext uri="{FF2B5EF4-FFF2-40B4-BE49-F238E27FC236}">
                <a16:creationId xmlns:a16="http://schemas.microsoft.com/office/drawing/2014/main" id="{A517BE1E-75C4-42FD-917C-2A4777539558}"/>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77507" name="Text Box 3">
            <a:extLst>
              <a:ext uri="{FF2B5EF4-FFF2-40B4-BE49-F238E27FC236}">
                <a16:creationId xmlns:a16="http://schemas.microsoft.com/office/drawing/2014/main" id="{A7E57AA4-A19A-4D24-93B0-10CFB3D4CCB8}"/>
              </a:ext>
            </a:extLst>
          </p:cNvPr>
          <p:cNvSpPr txBox="1">
            <a:spLocks noChangeArrowheads="1"/>
          </p:cNvSpPr>
          <p:nvPr/>
        </p:nvSpPr>
        <p:spPr bwMode="auto">
          <a:xfrm>
            <a:off x="4800600" y="2286000"/>
            <a:ext cx="3048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ar-SA" altLang="en-US">
                <a:solidFill>
                  <a:srgbClr val="FFFF00"/>
                </a:solidFill>
              </a:rPr>
              <a:t>تقويت‏كننده‏هاى</a:t>
            </a:r>
            <a:r>
              <a:rPr lang="ar-SA" altLang="en-US"/>
              <a:t> </a:t>
            </a:r>
            <a:r>
              <a:rPr lang="fa-IR" altLang="en-US">
                <a:solidFill>
                  <a:srgbClr val="FFFF00"/>
                </a:solidFill>
              </a:rPr>
              <a:t>ثانوي</a:t>
            </a:r>
            <a:r>
              <a:rPr lang="ar-SA" altLang="en-US"/>
              <a:t>‏</a:t>
            </a:r>
            <a:endParaRPr lang="en-US" altLang="en-US"/>
          </a:p>
        </p:txBody>
      </p:sp>
      <p:sp>
        <p:nvSpPr>
          <p:cNvPr id="277508" name="Text Box 4">
            <a:extLst>
              <a:ext uri="{FF2B5EF4-FFF2-40B4-BE49-F238E27FC236}">
                <a16:creationId xmlns:a16="http://schemas.microsoft.com/office/drawing/2014/main" id="{B91AC15D-2508-47A1-8230-F0417C6147EF}"/>
              </a:ext>
            </a:extLst>
          </p:cNvPr>
          <p:cNvSpPr txBox="1">
            <a:spLocks noChangeArrowheads="1"/>
          </p:cNvSpPr>
          <p:nvPr/>
        </p:nvSpPr>
        <p:spPr bwMode="auto">
          <a:xfrm>
            <a:off x="762000" y="2971800"/>
            <a:ext cx="6324600" cy="3387725"/>
          </a:xfrm>
          <a:prstGeom prst="rect">
            <a:avLst/>
          </a:prstGeom>
          <a:solidFill>
            <a:srgbClr val="2693D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spcBef>
                <a:spcPct val="50000"/>
              </a:spcBef>
            </a:pPr>
            <a:r>
              <a:rPr lang="ar-SA" altLang="en-US"/>
              <a:t>اين عاملها كه گاهى تقويت‏كننده‏هاى وابسته ناميده مى‏شوند نيروى تقويتى خود را به‏طور غيرمستقيم براثر يادگيرى و وابستگى با تقويت‏كننده‏هاى نخستين به دست مى‏آورند. پول، تحسين و تشويق افراد وانواع عبارتهاى مؤدبانه و محبت‏آميز از جمله تقويت‏كننده‏هاى ثانوى مى‏باشند.</a:t>
            </a:r>
            <a:r>
              <a:rPr lang="en-US" altLang="en-US"/>
              <a:t> </a:t>
            </a: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a:extLst>
              <a:ext uri="{FF2B5EF4-FFF2-40B4-BE49-F238E27FC236}">
                <a16:creationId xmlns:a16="http://schemas.microsoft.com/office/drawing/2014/main" id="{62007798-30F6-4D68-937F-291A80860BF3}"/>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79555" name="Text Box 3">
            <a:extLst>
              <a:ext uri="{FF2B5EF4-FFF2-40B4-BE49-F238E27FC236}">
                <a16:creationId xmlns:a16="http://schemas.microsoft.com/office/drawing/2014/main" id="{F560FD99-D9C2-4FBC-8695-A08252C6055F}"/>
              </a:ext>
            </a:extLst>
          </p:cNvPr>
          <p:cNvSpPr txBox="1">
            <a:spLocks noChangeArrowheads="1"/>
          </p:cNvSpPr>
          <p:nvPr/>
        </p:nvSpPr>
        <p:spPr bwMode="auto">
          <a:xfrm>
            <a:off x="4800600" y="2286000"/>
            <a:ext cx="3048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ar-SA" altLang="en-US">
                <a:solidFill>
                  <a:srgbClr val="43A6DD"/>
                </a:solidFill>
              </a:rPr>
              <a:t>تقويت‏كننده‏هاى </a:t>
            </a:r>
            <a:r>
              <a:rPr lang="fa-IR" altLang="en-US">
                <a:solidFill>
                  <a:srgbClr val="43A6DD"/>
                </a:solidFill>
              </a:rPr>
              <a:t>ثانوي</a:t>
            </a:r>
            <a:r>
              <a:rPr lang="ar-SA" altLang="en-US"/>
              <a:t>‏</a:t>
            </a:r>
            <a:endParaRPr lang="en-US" altLang="en-US"/>
          </a:p>
        </p:txBody>
      </p:sp>
      <p:sp>
        <p:nvSpPr>
          <p:cNvPr id="279556" name="Text Box 4">
            <a:extLst>
              <a:ext uri="{FF2B5EF4-FFF2-40B4-BE49-F238E27FC236}">
                <a16:creationId xmlns:a16="http://schemas.microsoft.com/office/drawing/2014/main" id="{15670634-256D-4267-832F-53299D07CACD}"/>
              </a:ext>
            </a:extLst>
          </p:cNvPr>
          <p:cNvSpPr txBox="1">
            <a:spLocks noChangeArrowheads="1"/>
          </p:cNvSpPr>
          <p:nvPr/>
        </p:nvSpPr>
        <p:spPr bwMode="auto">
          <a:xfrm>
            <a:off x="762000" y="2971800"/>
            <a:ext cx="6324600" cy="3387725"/>
          </a:xfrm>
          <a:prstGeom prst="rect">
            <a:avLst/>
          </a:prstGeom>
          <a:solidFill>
            <a:srgbClr val="2693D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ar-SA" altLang="en-US"/>
              <a:t>چون بيشتر اين‏گونه تقويت‏كننده‏ها براى تقويت پاسخهاى مختلف به كار مى‏روند آنها را تقويت‏كننده‏هاى تعميم يافته هم ناميده‏اند، مانند نمره‏هاى درسى و پايه و گروههاى</a:t>
            </a:r>
            <a:r>
              <a:rPr lang="en-US" altLang="en-US"/>
              <a:t> </a:t>
            </a:r>
            <a:r>
              <a:rPr lang="ar-SA" altLang="en-US"/>
              <a:t>استخدامى. طرفداران اسكينر عقيده دارند كه در امر آموزش و پرورش بايد از تقويت‏كننده‏هاى تعميم يافته بهره گرفت</a:t>
            </a:r>
            <a:r>
              <a:rPr lang="en-US" altLang="en-US"/>
              <a:t>.</a:t>
            </a:r>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a:extLst>
              <a:ext uri="{FF2B5EF4-FFF2-40B4-BE49-F238E27FC236}">
                <a16:creationId xmlns:a16="http://schemas.microsoft.com/office/drawing/2014/main" id="{D5EECDE4-BC63-492B-9775-29593AEDA0A4}"/>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82627" name="Text Box 3">
            <a:extLst>
              <a:ext uri="{FF2B5EF4-FFF2-40B4-BE49-F238E27FC236}">
                <a16:creationId xmlns:a16="http://schemas.microsoft.com/office/drawing/2014/main" id="{D0003650-6F41-4D7E-8D26-DA712B26B75C}"/>
              </a:ext>
            </a:extLst>
          </p:cNvPr>
          <p:cNvSpPr txBox="1">
            <a:spLocks noChangeArrowheads="1"/>
          </p:cNvSpPr>
          <p:nvPr/>
        </p:nvSpPr>
        <p:spPr bwMode="auto">
          <a:xfrm>
            <a:off x="3733800" y="2286000"/>
            <a:ext cx="4114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ar-SA" altLang="en-US">
                <a:solidFill>
                  <a:srgbClr val="FFFF00"/>
                </a:solidFill>
              </a:rPr>
              <a:t>تقويت‏كننده‏هاى</a:t>
            </a:r>
            <a:r>
              <a:rPr lang="ar-SA" altLang="en-US"/>
              <a:t> </a:t>
            </a:r>
            <a:r>
              <a:rPr lang="fa-IR" altLang="en-US">
                <a:solidFill>
                  <a:srgbClr val="FFFF00"/>
                </a:solidFill>
              </a:rPr>
              <a:t>مثبت و منفي </a:t>
            </a:r>
            <a:r>
              <a:rPr lang="ar-SA" altLang="en-US"/>
              <a:t>‏</a:t>
            </a:r>
            <a:endParaRPr lang="en-US" altLang="en-US"/>
          </a:p>
        </p:txBody>
      </p:sp>
      <p:sp>
        <p:nvSpPr>
          <p:cNvPr id="282628" name="Text Box 4">
            <a:extLst>
              <a:ext uri="{FF2B5EF4-FFF2-40B4-BE49-F238E27FC236}">
                <a16:creationId xmlns:a16="http://schemas.microsoft.com/office/drawing/2014/main" id="{F6382CB4-4000-448E-BF30-A590F362F23C}"/>
              </a:ext>
            </a:extLst>
          </p:cNvPr>
          <p:cNvSpPr txBox="1">
            <a:spLocks noChangeArrowheads="1"/>
          </p:cNvSpPr>
          <p:nvPr/>
        </p:nvSpPr>
        <p:spPr bwMode="auto">
          <a:xfrm>
            <a:off x="304800" y="3200400"/>
            <a:ext cx="7086600" cy="3387725"/>
          </a:xfrm>
          <a:prstGeom prst="rect">
            <a:avLst/>
          </a:prstGeom>
          <a:solidFill>
            <a:srgbClr val="2693D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تقويت‏كننده‏هاى مثبت و منفى‏</a:t>
            </a:r>
            <a:endParaRPr lang="en-US" altLang="en-US"/>
          </a:p>
          <a:p>
            <a:pPr algn="just" rtl="1">
              <a:lnSpc>
                <a:spcPct val="150000"/>
              </a:lnSpc>
            </a:pPr>
            <a:r>
              <a:rPr lang="en-US" altLang="en-US"/>
              <a:t> </a:t>
            </a:r>
            <a:r>
              <a:rPr lang="ar-SA" altLang="en-US"/>
              <a:t>وجود يا عدم هر محركى كه موجب افزايش وقوع پاسخ گردد تقويت‏كننده ناميده مى‏شود. بنابراين، مى‏توان گفت دو نوع تقويت‏كننده وجود دارد: مثبت و منفى. در تقويت مثبت وجود</a:t>
            </a:r>
            <a:r>
              <a:rPr lang="en-US" altLang="en-US"/>
              <a:t> </a:t>
            </a:r>
            <a:r>
              <a:rPr lang="ar-SA" altLang="en-US"/>
              <a:t>محرك موجب افزايش تكرار پاسخ مى‏شود، اما در تقويت منفى عدم حضور يا فقدان محرك سبب تقويت رفتار مى‏گردد.</a:t>
            </a:r>
            <a:r>
              <a:rPr lang="en-US" altLang="en-US"/>
              <a:t> </a:t>
            </a: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a:extLst>
              <a:ext uri="{FF2B5EF4-FFF2-40B4-BE49-F238E27FC236}">
                <a16:creationId xmlns:a16="http://schemas.microsoft.com/office/drawing/2014/main" id="{C5607FEC-0574-4F71-A039-055333336F40}"/>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84675" name="Text Box 3">
            <a:extLst>
              <a:ext uri="{FF2B5EF4-FFF2-40B4-BE49-F238E27FC236}">
                <a16:creationId xmlns:a16="http://schemas.microsoft.com/office/drawing/2014/main" id="{BB227DDB-F0F9-403C-A537-8032C56CFA00}"/>
              </a:ext>
            </a:extLst>
          </p:cNvPr>
          <p:cNvSpPr txBox="1">
            <a:spLocks noChangeArrowheads="1"/>
          </p:cNvSpPr>
          <p:nvPr/>
        </p:nvSpPr>
        <p:spPr bwMode="auto">
          <a:xfrm>
            <a:off x="5410200" y="2286000"/>
            <a:ext cx="2438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fa-IR" altLang="en-US">
                <a:solidFill>
                  <a:srgbClr val="6600CC"/>
                </a:solidFill>
              </a:rPr>
              <a:t>تنبيه از نظر تقويت</a:t>
            </a:r>
            <a:r>
              <a:rPr lang="ar-SA" altLang="en-US"/>
              <a:t>‏</a:t>
            </a:r>
            <a:endParaRPr lang="en-US" altLang="en-US"/>
          </a:p>
        </p:txBody>
      </p:sp>
      <p:sp>
        <p:nvSpPr>
          <p:cNvPr id="284676" name="Text Box 4">
            <a:extLst>
              <a:ext uri="{FF2B5EF4-FFF2-40B4-BE49-F238E27FC236}">
                <a16:creationId xmlns:a16="http://schemas.microsoft.com/office/drawing/2014/main" id="{56D2717B-7A63-4EC2-8A6B-4E0D35FFE6EC}"/>
              </a:ext>
            </a:extLst>
          </p:cNvPr>
          <p:cNvSpPr txBox="1">
            <a:spLocks noChangeArrowheads="1"/>
          </p:cNvSpPr>
          <p:nvPr/>
        </p:nvSpPr>
        <p:spPr bwMode="auto">
          <a:xfrm>
            <a:off x="914400" y="3352800"/>
            <a:ext cx="5334000" cy="2292350"/>
          </a:xfrm>
          <a:prstGeom prst="rect">
            <a:avLst/>
          </a:prstGeom>
          <a:solidFill>
            <a:srgbClr val="2693D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تنبيه در اصل فرايندى است كه با تقويت تفاوت دارد. بدين‏معنا كه تقويت با عوامل مثبت و منفى سرو كار دارد.</a:t>
            </a:r>
            <a:r>
              <a:rPr lang="en-US" altLang="en-US"/>
              <a:t> </a:t>
            </a:r>
            <a:endParaRPr lang="fa-IR" altLang="en-US"/>
          </a:p>
          <a:p>
            <a:pPr algn="just" rtl="1">
              <a:lnSpc>
                <a:spcPct val="150000"/>
              </a:lnSpc>
            </a:pPr>
            <a:endParaRPr lang="en-US" altLang="en-US"/>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a:extLst>
              <a:ext uri="{FF2B5EF4-FFF2-40B4-BE49-F238E27FC236}">
                <a16:creationId xmlns:a16="http://schemas.microsoft.com/office/drawing/2014/main" id="{08AB25A0-A8CE-4A42-B149-B99958C0E609}"/>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86723" name="Text Box 3">
            <a:extLst>
              <a:ext uri="{FF2B5EF4-FFF2-40B4-BE49-F238E27FC236}">
                <a16:creationId xmlns:a16="http://schemas.microsoft.com/office/drawing/2014/main" id="{832AD781-981E-4606-9887-F1D6FA39804A}"/>
              </a:ext>
            </a:extLst>
          </p:cNvPr>
          <p:cNvSpPr txBox="1">
            <a:spLocks noChangeArrowheads="1"/>
          </p:cNvSpPr>
          <p:nvPr/>
        </p:nvSpPr>
        <p:spPr bwMode="auto">
          <a:xfrm>
            <a:off x="5486400" y="1981200"/>
            <a:ext cx="2438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fa-IR" altLang="en-US">
                <a:solidFill>
                  <a:schemeClr val="bg1"/>
                </a:solidFill>
                <a:effectDag name="">
                  <a:cont type="tree" name="">
                    <a:effect ref="fillLine"/>
                    <a:outerShdw dist="38100" dir="13500000" algn="br">
                      <a:srgbClr val="73CCFE"/>
                    </a:outerShdw>
                  </a:cont>
                  <a:cont type="tree" name="">
                    <a:effect ref="fillLine"/>
                    <a:outerShdw dist="38100" dir="2700000" algn="tl">
                      <a:srgbClr val="134D6D"/>
                    </a:outerShdw>
                  </a:cont>
                  <a:effect ref="fillLine"/>
                </a:effectDag>
              </a:rPr>
              <a:t>تنبيه از نظر تقويت</a:t>
            </a:r>
            <a:r>
              <a:rPr lang="ar-SA" altLang="en-US"/>
              <a:t>‏</a:t>
            </a:r>
            <a:endParaRPr lang="en-US" altLang="en-US"/>
          </a:p>
        </p:txBody>
      </p:sp>
      <p:sp>
        <p:nvSpPr>
          <p:cNvPr id="286724" name="Text Box 4">
            <a:extLst>
              <a:ext uri="{FF2B5EF4-FFF2-40B4-BE49-F238E27FC236}">
                <a16:creationId xmlns:a16="http://schemas.microsoft.com/office/drawing/2014/main" id="{9AD3FB89-8888-414F-A49E-12C2F30CC9DE}"/>
              </a:ext>
            </a:extLst>
          </p:cNvPr>
          <p:cNvSpPr txBox="1">
            <a:spLocks noChangeArrowheads="1"/>
          </p:cNvSpPr>
          <p:nvPr/>
        </p:nvSpPr>
        <p:spPr bwMode="auto">
          <a:xfrm>
            <a:off x="152400" y="2770188"/>
            <a:ext cx="7772400" cy="3935412"/>
          </a:xfrm>
          <a:prstGeom prst="rect">
            <a:avLst/>
          </a:prstGeom>
          <a:solidFill>
            <a:srgbClr val="6600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a:lnSpc>
                <a:spcPct val="150000"/>
              </a:lnSpc>
            </a:pPr>
            <a:r>
              <a:rPr lang="en-US" altLang="en-US"/>
              <a:t> </a:t>
            </a:r>
            <a:r>
              <a:rPr lang="ar-SA" altLang="en-US"/>
              <a:t>روان‏شناسان از آزمايشهاى خود چنين نتيجه گرفته‏اند كه از راه تنبيه هميشه و به‏طور اطمينان بخش گرايش به پاسخ دادن كاهش نمى‏يابد. البته، تقويت در ايجاد رفتار مطلوب مؤثرتر است، اما تنبيه سرانجام ممكن است هم براى تنبيه شونده و هم براى تنبيه‏كننده عواقب شوم و زيان بارى داشته باشد. نتايج تنبيه قابل پيش‏بينى و اعتبار نيستند. در خاموشى رفتار از راه تقويت نشدن محرك از بين مى‏رود، اما تنبيه، بجز موارد خاص، وسيله‏اى مناسب براى ترك عادت نيست</a:t>
            </a:r>
            <a:r>
              <a:rPr lang="en-US" altLang="en-US"/>
              <a:t>.</a:t>
            </a: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a:extLst>
              <a:ext uri="{FF2B5EF4-FFF2-40B4-BE49-F238E27FC236}">
                <a16:creationId xmlns:a16="http://schemas.microsoft.com/office/drawing/2014/main" id="{57068D7B-2FDA-4E85-89DE-8D3E7567C5C7}"/>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50883" name="Text Box 3">
            <a:extLst>
              <a:ext uri="{FF2B5EF4-FFF2-40B4-BE49-F238E27FC236}">
                <a16:creationId xmlns:a16="http://schemas.microsoft.com/office/drawing/2014/main" id="{9DF5BF98-C97D-4D1C-9002-947C8E2AD585}"/>
              </a:ext>
            </a:extLst>
          </p:cNvPr>
          <p:cNvSpPr txBox="1">
            <a:spLocks noChangeArrowheads="1"/>
          </p:cNvSpPr>
          <p:nvPr/>
        </p:nvSpPr>
        <p:spPr bwMode="auto">
          <a:xfrm>
            <a:off x="228600" y="3048000"/>
            <a:ext cx="7620000" cy="2686050"/>
          </a:xfrm>
          <a:prstGeom prst="rect">
            <a:avLst/>
          </a:prstGeom>
          <a:solidFill>
            <a:srgbClr val="8837FF"/>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ar-SA" altLang="en-US"/>
              <a:t>‏</a:t>
            </a:r>
            <a:endParaRPr lang="en-US" altLang="en-US"/>
          </a:p>
          <a:p>
            <a:pPr algn="just" rtl="1">
              <a:lnSpc>
                <a:spcPct val="150000"/>
              </a:lnSpc>
            </a:pPr>
            <a:r>
              <a:rPr lang="en-US" altLang="en-US"/>
              <a:t> </a:t>
            </a:r>
            <a:r>
              <a:rPr lang="ar-SA" altLang="en-US"/>
              <a:t>يكى از مفاهيمى را كه اسكينر پيشنهاد مى‏كند اصطلاح كنترل محرك است. به عقيده او گاهى‏</a:t>
            </a:r>
            <a:r>
              <a:rPr lang="en-US" altLang="en-US"/>
              <a:t> </a:t>
            </a:r>
            <a:r>
              <a:rPr lang="ar-SA" altLang="en-US"/>
              <a:t>پاسخ يا رفتار، برخلاف معمول، بعد از محرك واقع مى‏شود، مانند اينكه بپرسيم «كتاب كجاست؟» پاسخ به اين پرسش در قيد يا در كنترل محرك است</a:t>
            </a:r>
            <a:r>
              <a:rPr lang="en-US" altLang="en-US"/>
              <a:t>.</a:t>
            </a:r>
          </a:p>
        </p:txBody>
      </p:sp>
      <p:sp>
        <p:nvSpPr>
          <p:cNvPr id="250884" name="Text Box 4">
            <a:extLst>
              <a:ext uri="{FF2B5EF4-FFF2-40B4-BE49-F238E27FC236}">
                <a16:creationId xmlns:a16="http://schemas.microsoft.com/office/drawing/2014/main" id="{37B91F3A-529C-4F7F-B8EA-D06ADFC7DB63}"/>
              </a:ext>
            </a:extLst>
          </p:cNvPr>
          <p:cNvSpPr txBox="1">
            <a:spLocks noChangeArrowheads="1"/>
          </p:cNvSpPr>
          <p:nvPr/>
        </p:nvSpPr>
        <p:spPr bwMode="auto">
          <a:xfrm>
            <a:off x="5791200" y="1973263"/>
            <a:ext cx="1981200" cy="457200"/>
          </a:xfrm>
          <a:prstGeom prst="rect">
            <a:avLst/>
          </a:prstGeom>
          <a:solidFill>
            <a:srgbClr val="66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t>كنترل محرك </a:t>
            </a:r>
            <a:endParaRPr lang="en-US" altLang="en-US"/>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a:extLst>
              <a:ext uri="{FF2B5EF4-FFF2-40B4-BE49-F238E27FC236}">
                <a16:creationId xmlns:a16="http://schemas.microsoft.com/office/drawing/2014/main" id="{0E5918AB-4971-410D-A349-C8D897F7177D}"/>
              </a:ext>
            </a:extLst>
          </p:cNvPr>
          <p:cNvSpPr txBox="1">
            <a:spLocks noGrp="1" noChangeArrowheads="1"/>
          </p:cNvSpPr>
          <p:nvPr>
            <p:ph type="title"/>
          </p:nvPr>
        </p:nvSpPr>
        <p:spPr bwMode="auto">
          <a:xfrm>
            <a:off x="1981200" y="609600"/>
            <a:ext cx="3962400" cy="808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rtl="1">
              <a:spcBef>
                <a:spcPct val="50000"/>
              </a:spcBef>
            </a:pPr>
            <a:r>
              <a:rPr lang="fa-IR" altLang="en-US" sz="2400" b="1">
                <a:solidFill>
                  <a:srgbClr val="FF0000"/>
                </a:solidFill>
                <a:effectLst/>
                <a:latin typeface="Times New Roman" panose="02020603050405020304" pitchFamily="18" charset="0"/>
                <a:cs typeface="Zar" pitchFamily="2" charset="0"/>
              </a:rPr>
              <a:t>فصل هشتم:</a:t>
            </a:r>
            <a:r>
              <a:rPr lang="fa-IR" altLang="en-US" sz="2400" b="1">
                <a:solidFill>
                  <a:schemeClr val="tx1"/>
                </a:solidFill>
                <a:effectLst/>
                <a:latin typeface="Times New Roman" panose="02020603050405020304" pitchFamily="18" charset="0"/>
                <a:cs typeface="Zar" pitchFamily="2" charset="0"/>
              </a:rPr>
              <a:t> شرطي شدن عامل  </a:t>
            </a:r>
            <a:r>
              <a:rPr lang="fa-IR" altLang="en-US" sz="2400">
                <a:solidFill>
                  <a:schemeClr val="tx1"/>
                </a:solidFill>
                <a:effectLst/>
                <a:latin typeface="Times New Roman" panose="02020603050405020304" pitchFamily="18" charset="0"/>
              </a:rPr>
              <a:t> </a:t>
            </a:r>
            <a:endParaRPr lang="en-US" altLang="en-US" sz="2400">
              <a:solidFill>
                <a:schemeClr val="tx1"/>
              </a:solidFill>
              <a:effectLst/>
              <a:latin typeface="Times New Roman" panose="02020603050405020304" pitchFamily="18" charset="0"/>
            </a:endParaRPr>
          </a:p>
        </p:txBody>
      </p:sp>
      <p:sp>
        <p:nvSpPr>
          <p:cNvPr id="288771" name="Text Box 3">
            <a:extLst>
              <a:ext uri="{FF2B5EF4-FFF2-40B4-BE49-F238E27FC236}">
                <a16:creationId xmlns:a16="http://schemas.microsoft.com/office/drawing/2014/main" id="{02FAE010-3B85-4787-A993-BF0E83AF9299}"/>
              </a:ext>
            </a:extLst>
          </p:cNvPr>
          <p:cNvSpPr txBox="1">
            <a:spLocks noChangeArrowheads="1"/>
          </p:cNvSpPr>
          <p:nvPr/>
        </p:nvSpPr>
        <p:spPr bwMode="auto">
          <a:xfrm>
            <a:off x="228600" y="3048000"/>
            <a:ext cx="7620000" cy="3781425"/>
          </a:xfrm>
          <a:prstGeom prst="rect">
            <a:avLst/>
          </a:prstGeom>
          <a:solidFill>
            <a:srgbClr val="8837FF"/>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ar-SA" altLang="en-US"/>
              <a:t>‏</a:t>
            </a:r>
            <a:endParaRPr lang="en-US" altLang="en-US"/>
          </a:p>
          <a:p>
            <a:pPr algn="just" rtl="1">
              <a:lnSpc>
                <a:spcPct val="150000"/>
              </a:lnSpc>
            </a:pPr>
            <a:r>
              <a:rPr lang="en-US" altLang="en-US"/>
              <a:t>  </a:t>
            </a:r>
            <a:r>
              <a:rPr lang="ar-SA" altLang="en-US"/>
              <a:t>همچنين، گفتار وكردارى كه بعضى از نوجوانان در جمع دوستان ابراز مى‏دارند و نمى‏توانند در يك مجلس رسمى يا در حضور پدر و مادر خود انجام دهند نمونه‏هايى از كنترل محرك به شمار مى‏آيند. در واقع كنترل محرك، مانند احكام دينى و اخلاقى، وعده‏ها و وعيدها و قانونهاى اجتماعى در انگيزش و يادگيرى داراى اهميت فراوان است</a:t>
            </a:r>
            <a:r>
              <a:rPr lang="en-US" altLang="en-US"/>
              <a:t>.</a:t>
            </a:r>
          </a:p>
        </p:txBody>
      </p:sp>
      <p:sp>
        <p:nvSpPr>
          <p:cNvPr id="288772" name="Text Box 4">
            <a:extLst>
              <a:ext uri="{FF2B5EF4-FFF2-40B4-BE49-F238E27FC236}">
                <a16:creationId xmlns:a16="http://schemas.microsoft.com/office/drawing/2014/main" id="{98050C58-F3B2-47FD-BD16-405A6DF0A629}"/>
              </a:ext>
            </a:extLst>
          </p:cNvPr>
          <p:cNvSpPr txBox="1">
            <a:spLocks noChangeArrowheads="1"/>
          </p:cNvSpPr>
          <p:nvPr/>
        </p:nvSpPr>
        <p:spPr bwMode="auto">
          <a:xfrm>
            <a:off x="5791200" y="1973263"/>
            <a:ext cx="1981200" cy="457200"/>
          </a:xfrm>
          <a:prstGeom prst="rect">
            <a:avLst/>
          </a:prstGeom>
          <a:solidFill>
            <a:srgbClr val="66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en-US">
                <a:solidFill>
                  <a:srgbClr val="6600CC"/>
                </a:solidFill>
                <a:effectDag name="">
                  <a:cont type="tree" name="">
                    <a:effect ref="fillLine"/>
                    <a:outerShdw dist="38100" dir="13500000" algn="br">
                      <a:srgbClr val="A955FE"/>
                    </a:outerShdw>
                  </a:cont>
                  <a:cont type="tree" name="">
                    <a:effect ref="fillLine"/>
                    <a:outerShdw dist="38100" dir="2700000" algn="tl">
                      <a:srgbClr val="3D007A"/>
                    </a:outerShdw>
                  </a:cont>
                  <a:effect ref="fillLine"/>
                </a:effectDag>
              </a:rPr>
              <a:t>كنترل محرك</a:t>
            </a:r>
            <a:r>
              <a:rPr lang="fa-IR" altLang="en-US"/>
              <a:t> </a:t>
            </a:r>
            <a:endParaRPr lang="en-US" altLang="en-US"/>
          </a:p>
        </p:txBody>
      </p:sp>
    </p:spTree>
  </p:cSld>
  <p:clrMapOvr>
    <a:masterClrMapping/>
  </p:clrMapOvr>
  <p:transition spd="slow"/>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Arial Black"/>
        <a:ea typeface=""/>
        <a:cs typeface="Times New Roman"/>
      </a:majorFont>
      <a:minorFont>
        <a:latin typeface="Arial Black"/>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cs typeface="Z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cs typeface="Zar" pitchFamily="2"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3034</TotalTime>
  <Words>17750</Words>
  <Application>Microsoft Office PowerPoint</Application>
  <PresentationFormat>نمایش روی صفحه (4:3)</PresentationFormat>
  <Paragraphs>1305</Paragraphs>
  <Slides>341</Slides>
  <Notes>259</Notes>
  <HiddenSlides>0</HiddenSlides>
  <MMClips>0</MMClips>
  <ScaleCrop>false</ScaleCrop>
  <HeadingPairs>
    <vt:vector size="4" baseType="variant">
      <vt:variant>
        <vt:lpstr>طرح زمینه</vt:lpstr>
      </vt:variant>
      <vt:variant>
        <vt:i4>1</vt:i4>
      </vt:variant>
      <vt:variant>
        <vt:lpstr>عنوان های اسلاید</vt:lpstr>
      </vt:variant>
      <vt:variant>
        <vt:i4>341</vt:i4>
      </vt:variant>
    </vt:vector>
  </HeadingPairs>
  <TitlesOfParts>
    <vt:vector size="342" baseType="lpstr">
      <vt:lpstr>High Voltage</vt:lpstr>
      <vt:lpstr>ارائه PowerPoint</vt:lpstr>
      <vt:lpstr>ارائه PowerPoint</vt:lpstr>
      <vt:lpstr>ارائه PowerPoint</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اول: عوامل مؤثر در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فصل دوم: زمينه هاي يادگيري  </vt:lpstr>
      <vt:lpstr>بخش دوم   </vt:lpstr>
      <vt:lpstr>فصل سوم: نظرية پيوندگرايي</vt:lpstr>
      <vt:lpstr>فصل سوم: نظرية پيوندگرايي   </vt:lpstr>
      <vt:lpstr>فصل سوم: نظرية پيوندگرايي</vt:lpstr>
      <vt:lpstr>فصل سوم: نظرية پيوندگرايي</vt:lpstr>
      <vt:lpstr>فصل سوم: نظرية پيوندگرايي</vt:lpstr>
      <vt:lpstr>فصل سوم: نظرية پيوندگرايي</vt:lpstr>
      <vt:lpstr>فصل سوم: نظرية پيوندگرايي</vt:lpstr>
      <vt:lpstr>فصل سوم: نظرية پيوندگرايي</vt:lpstr>
      <vt:lpstr>فصل سوم: نظرية پيوندگرايي</vt:lpstr>
      <vt:lpstr>فصل سوم: نظرية پيوندگرايي</vt:lpstr>
      <vt:lpstr>فصل سوم: نظرية پيوندگرايي</vt:lpstr>
      <vt:lpstr>فصل سوم: نظرية پيوندگرايي</vt:lpstr>
      <vt:lpstr>فصل سوم: نظرية پيوندگرايي</vt:lpstr>
      <vt:lpstr>فصل سوم: نظرية پيوندگرايي</vt:lpstr>
      <vt:lpstr>فصل چهارم: نظريه بازتابي   </vt:lpstr>
      <vt:lpstr>فصل چهارم: نظريه بازتابي   </vt:lpstr>
      <vt:lpstr>فصل چهارم: نظريه بازتابي   </vt:lpstr>
      <vt:lpstr>فصل چهارم: نظريه بازتابي   </vt:lpstr>
      <vt:lpstr>فصل چهارم: نظريه بازتابي   </vt:lpstr>
      <vt:lpstr>فصل چهارم: نظريه بازتابي   </vt:lpstr>
      <vt:lpstr>فصل چهارم: نظريه بازتابي   </vt:lpstr>
      <vt:lpstr>فصل چهارم: نظريه بازتابي   </vt:lpstr>
      <vt:lpstr>فصل چهارم: نظريه بازتابي   </vt:lpstr>
      <vt:lpstr>فصل چهارم: نظريه بازتابي   </vt:lpstr>
      <vt:lpstr>فصل پنجم: نظريه رفتارگرايي   </vt:lpstr>
      <vt:lpstr>فصل پنجم: نظريه رفتارگرايي   </vt:lpstr>
      <vt:lpstr>فصل پنجم: نظريه رفتارگرايي   </vt:lpstr>
      <vt:lpstr>فصل پنجم: نظريه رفتارگرايي   </vt:lpstr>
      <vt:lpstr>فصل پنجم: نظريه رفتارگرايي   </vt:lpstr>
      <vt:lpstr>فصل پنجم: نظريه رفتارگرايي   </vt:lpstr>
      <vt:lpstr>فصل ششم: نظريه كاهش سايق  </vt:lpstr>
      <vt:lpstr>فصل ششم: نظريه كاهش سايق  </vt:lpstr>
      <vt:lpstr>فصل ششم: نظريه كاهش سايق  </vt:lpstr>
      <vt:lpstr>فصل ششم: نظريه كاهش سايق  </vt:lpstr>
      <vt:lpstr>فصل ششم: نظريه كاهش سايق  </vt:lpstr>
      <vt:lpstr>فصل ششم: نظريه كاهش سايق  </vt:lpstr>
      <vt:lpstr>فصل ششم: نظريه كاهش سايق  </vt:lpstr>
      <vt:lpstr>فصل ششم: نظريه كاهش سايق  </vt:lpstr>
      <vt:lpstr>فصل ششم: نظريه كاهش سايق  </vt:lpstr>
      <vt:lpstr>فصل ششم: نظريه كاهش سايق  </vt:lpstr>
      <vt:lpstr>فصل ششم: نظريه كاهش سايق  </vt:lpstr>
      <vt:lpstr>فصل هفتم: شرطي شدن مجاورتي   </vt:lpstr>
      <vt:lpstr>فصل هفتم: شرطي شدن مجاورتي   </vt:lpstr>
      <vt:lpstr>فصل هفتم: شرطي شدن مجاورتي   </vt:lpstr>
      <vt:lpstr>فصل هفتم: شرطي شدن مجاورتي   </vt:lpstr>
      <vt:lpstr>فصل هفتم: شرطي شدن مجاورتي   </vt:lpstr>
      <vt:lpstr>فصل هفتم: شرطي شدن مجاورتي   </vt:lpstr>
      <vt:lpstr>فصل هفتم: شرطي شدن مجاورتي   </vt:lpstr>
      <vt:lpstr>فصل هفتم: شرطي شدن مجاورتي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فصل هشتم: شرطي شدن عامل   </vt:lpstr>
      <vt:lpstr>بخش سوم   </vt:lpstr>
      <vt:lpstr>بخش سوم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نهم: نظرية يادگيري گالشت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دهم: نظرية ميدان شناختي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يازدهم: نظرية رشد نگر يا شناخت شناسي تكويني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دوازدهم: نظرية مفهوم گرايي ابزاري       </vt:lpstr>
      <vt:lpstr>فصل سيزدهم: يادگيري معنادار كلامي       </vt:lpstr>
      <vt:lpstr>فصل سيزدهم: يادگيري معنادار كلامي       </vt:lpstr>
      <vt:lpstr>فصل سيزدهم: يادگيري معنادار كلامي       </vt:lpstr>
      <vt:lpstr>فصل سيزدهم: يادگيري معنادار كلامي       </vt:lpstr>
      <vt:lpstr>فصل سيزدهم: يادگيري معنادار كلامي       </vt:lpstr>
      <vt:lpstr>فصل سيزدهم: يادگيري معنادار كلامي       </vt:lpstr>
      <vt:lpstr>فصل سيزدهم: يادگيري معنادار كلامي       </vt:lpstr>
      <vt:lpstr>فصل سيزدهم: يادگيري معنادار كلامي       </vt:lpstr>
      <vt:lpstr>فصل سيزدهم: يادگيري معنادار كلامي       </vt:lpstr>
      <vt:lpstr>بخش چهارم   </vt:lpstr>
      <vt:lpstr>بخش چهارم   </vt:lpstr>
      <vt:lpstr>بخش چهارم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چهاردهم: نظرية شناخت اجتماعي        </vt:lpstr>
      <vt:lpstr>فصل پانزدهم: اختلالهاي يادگيري        </vt:lpstr>
      <vt:lpstr>فصل پانزدهم: اختلالهاي يادگيري        </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پانزدهم: اختلالهاي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شانزدهم: انتقال يادگيري</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lpstr>فصل هفدهم: پردازش آگاهي يا يادآوري و فراموشي </vt:lpstr>
    </vt:vector>
  </TitlesOfParts>
  <Company>oem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xxx</dc:creator>
  <cp:lastModifiedBy>989143617807</cp:lastModifiedBy>
  <cp:revision>239</cp:revision>
  <cp:lastPrinted>1601-01-01T00:00:00Z</cp:lastPrinted>
  <dcterms:created xsi:type="dcterms:W3CDTF">2004-01-26T05:56:41Z</dcterms:created>
  <dcterms:modified xsi:type="dcterms:W3CDTF">2020-04-15T00:53:05Z</dcterms:modified>
</cp:coreProperties>
</file>