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128D8-35D5-424B-B6D0-5F2FECA5B442}" type="datetimeFigureOut">
              <a:rPr lang="fa-IR" smtClean="0"/>
              <a:pPr/>
              <a:t>02/09/1441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DDBB8-95CC-4E82-9494-5B3B43D7B414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1026" name="Picture 2" descr="C:\Users\user\Desktop\فرهنگی\2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2050" name="Picture 2" descr="C:\Users\user\Desktop\فرهنگی\29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3074" name="Picture 2" descr="C:\Users\user\Desktop\فرهنگی\30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099" name="Picture 3" descr="C:\Users\user\Desktop\فرهنگی\31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122" name="Picture 2" descr="C:\Users\user\Desktop\فرهنگی\32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</cp:revision>
  <dcterms:created xsi:type="dcterms:W3CDTF">2020-04-12T19:29:30Z</dcterms:created>
  <dcterms:modified xsi:type="dcterms:W3CDTF">2020-04-24T07:44:44Z</dcterms:modified>
</cp:coreProperties>
</file>