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8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15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16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4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78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45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758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20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2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2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3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0E1FC-3B55-494D-8A9D-B30EF0099111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D39C9-F7D0-462D-AC3D-BF77210A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8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بسم الله الرحمن الرحیم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a-IR" dirty="0"/>
          </a:p>
          <a:p>
            <a:pPr marL="0" indent="0" algn="ctr">
              <a:buNone/>
            </a:pPr>
            <a:r>
              <a:rPr lang="fa-IR" dirty="0" smtClean="0"/>
              <a:t>آمادگی جسمانی </a:t>
            </a:r>
          </a:p>
          <a:p>
            <a:pPr marL="0" indent="0" algn="ctr">
              <a:buNone/>
            </a:pPr>
            <a:endParaRPr lang="fa-IR" dirty="0"/>
          </a:p>
          <a:p>
            <a:pPr marL="0" indent="0" algn="ctr">
              <a:buNone/>
            </a:pPr>
            <a:r>
              <a:rPr lang="fa-IR" dirty="0" smtClean="0"/>
              <a:t>محبوبه مهراجی </a:t>
            </a:r>
          </a:p>
          <a:p>
            <a:pPr marL="0" indent="0" algn="ctr">
              <a:buNone/>
            </a:pPr>
            <a:endParaRPr lang="fa-IR" dirty="0"/>
          </a:p>
          <a:p>
            <a:pPr marL="0" indent="0" algn="ctr">
              <a:buNone/>
            </a:pPr>
            <a:r>
              <a:rPr lang="fa-IR" dirty="0" smtClean="0"/>
              <a:t>دانشگاه فرهنگیان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606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524" y="1429556"/>
            <a:ext cx="10027276" cy="454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47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5162" y="1690688"/>
            <a:ext cx="8500056" cy="478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12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552" y="1714260"/>
            <a:ext cx="8538693" cy="466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83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735" y="1714260"/>
            <a:ext cx="9144000" cy="430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735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38" y="1403797"/>
            <a:ext cx="9968247" cy="452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843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766" y="1326524"/>
            <a:ext cx="8796271" cy="498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3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15921"/>
            <a:ext cx="8717923" cy="431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394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9645203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48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9556" y="1867437"/>
            <a:ext cx="8036416" cy="480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213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5768" y="1867438"/>
            <a:ext cx="8693239" cy="43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71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223" y="1714260"/>
            <a:ext cx="8680359" cy="410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99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436" y="1352281"/>
            <a:ext cx="8075053" cy="482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2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079" y="221623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105" y="1714260"/>
            <a:ext cx="10515600" cy="4351338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377" y="1714260"/>
            <a:ext cx="7482626" cy="418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131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25" y="1714260"/>
            <a:ext cx="10457645" cy="446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274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10</Words>
  <Application>Microsoft Office PowerPoint</Application>
  <PresentationFormat>Widescreen</PresentationFormat>
  <Paragraphs>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بسم الله الرحمن الرحیم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7seven</dc:creator>
  <cp:lastModifiedBy>7seven</cp:lastModifiedBy>
  <cp:revision>3</cp:revision>
  <dcterms:created xsi:type="dcterms:W3CDTF">2020-06-02T07:09:55Z</dcterms:created>
  <dcterms:modified xsi:type="dcterms:W3CDTF">2020-06-02T07:56:51Z</dcterms:modified>
</cp:coreProperties>
</file>