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3BC5AEC-C502-45A3-8A95-07EBE42DCAAE}">
          <p14:sldIdLst>
            <p14:sldId id="257"/>
            <p14:sldId id="270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</p14:sldIdLst>
        </p14:section>
        <p14:section name="Untitled Section" id="{19BEF13B-BA09-489D-9A8B-A466DCB7192A}">
          <p14:sldIdLst>
            <p14:sldId id="267"/>
            <p14:sldId id="268"/>
            <p14:sldId id="269"/>
          </p14:sldIdLst>
        </p14:section>
        <p14:section name="Untitled Section" id="{211CD8CF-269D-489E-841E-269CD3025724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9EC3-BF97-44D2-8848-179DB4AD8C7D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D321-4F8E-476E-AA8F-0DC459AE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177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9EC3-BF97-44D2-8848-179DB4AD8C7D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D321-4F8E-476E-AA8F-0DC459AE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7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9EC3-BF97-44D2-8848-179DB4AD8C7D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D321-4F8E-476E-AA8F-0DC459AE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063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9EC3-BF97-44D2-8848-179DB4AD8C7D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D321-4F8E-476E-AA8F-0DC459AE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179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9EC3-BF97-44D2-8848-179DB4AD8C7D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D321-4F8E-476E-AA8F-0DC459AE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394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9EC3-BF97-44D2-8848-179DB4AD8C7D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D321-4F8E-476E-AA8F-0DC459AE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80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9EC3-BF97-44D2-8848-179DB4AD8C7D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D321-4F8E-476E-AA8F-0DC459AE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5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9EC3-BF97-44D2-8848-179DB4AD8C7D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D321-4F8E-476E-AA8F-0DC459AE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52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9EC3-BF97-44D2-8848-179DB4AD8C7D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D321-4F8E-476E-AA8F-0DC459AE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36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9EC3-BF97-44D2-8848-179DB4AD8C7D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D321-4F8E-476E-AA8F-0DC459AE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20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9EC3-BF97-44D2-8848-179DB4AD8C7D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D321-4F8E-476E-AA8F-0DC459AE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892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79EC3-BF97-44D2-8848-179DB4AD8C7D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8D321-4F8E-476E-AA8F-0DC459AE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a-IR" dirty="0" smtClean="0"/>
          </a:p>
          <a:p>
            <a:pPr marL="0" indent="0">
              <a:buNone/>
            </a:pPr>
            <a:endParaRPr lang="fa-IR" dirty="0"/>
          </a:p>
          <a:p>
            <a:pPr marL="0" indent="0">
              <a:buNone/>
            </a:pPr>
            <a:endParaRPr lang="fa-IR" dirty="0" smtClean="0"/>
          </a:p>
          <a:p>
            <a:pPr marL="0" indent="0">
              <a:buNone/>
            </a:pPr>
            <a:endParaRPr lang="fa-IR" dirty="0"/>
          </a:p>
          <a:p>
            <a:pPr marL="0" indent="0">
              <a:buNone/>
            </a:pPr>
            <a:endParaRPr lang="fa-IR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254" y="1416676"/>
            <a:ext cx="7765960" cy="448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203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3802" y="1714260"/>
            <a:ext cx="7031865" cy="422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498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588" y="1714260"/>
            <a:ext cx="7366715" cy="421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044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042" y="1714260"/>
            <a:ext cx="7276564" cy="419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78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714260"/>
            <a:ext cx="8628844" cy="421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348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آمادگی جسمانی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a-IR" dirty="0"/>
          </a:p>
          <a:p>
            <a:pPr marL="0" indent="0" algn="ctr">
              <a:buNone/>
            </a:pPr>
            <a:endParaRPr lang="fa-IR" dirty="0" smtClean="0"/>
          </a:p>
          <a:p>
            <a:pPr marL="0" indent="0" algn="ctr">
              <a:buNone/>
            </a:pPr>
            <a:r>
              <a:rPr lang="fa-IR" dirty="0" smtClean="0"/>
              <a:t>محبوبه مهراجی</a:t>
            </a:r>
          </a:p>
          <a:p>
            <a:pPr marL="0" indent="0" algn="ctr">
              <a:buNone/>
            </a:pPr>
            <a:endParaRPr lang="fa-IR" dirty="0" smtClean="0"/>
          </a:p>
          <a:p>
            <a:pPr marL="0" indent="0" algn="ctr">
              <a:buNone/>
            </a:pPr>
            <a:r>
              <a:rPr lang="fa-IR" dirty="0" smtClean="0"/>
              <a:t>دانشگاه فرهنگیان </a:t>
            </a:r>
          </a:p>
          <a:p>
            <a:pPr marL="0" indent="0" algn="ctr">
              <a:buNone/>
            </a:pPr>
            <a:endParaRPr lang="fa-IR" dirty="0" smtClean="0"/>
          </a:p>
          <a:p>
            <a:pPr marL="0" indent="0" algn="ctr">
              <a:buNone/>
            </a:pPr>
            <a:r>
              <a:rPr lang="fa-IR" dirty="0" smtClean="0"/>
              <a:t>تربیت بدنی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541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957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14260"/>
            <a:ext cx="9773992" cy="418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550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03798"/>
            <a:ext cx="9477777" cy="498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874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0579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222" y="1714260"/>
            <a:ext cx="8667481" cy="436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953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404" y="1714260"/>
            <a:ext cx="8899300" cy="446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234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158" y="1714259"/>
            <a:ext cx="9620517" cy="446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866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887" y="1571224"/>
            <a:ext cx="9272789" cy="440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093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372" y="1690688"/>
            <a:ext cx="9040969" cy="4182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78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</Words>
  <Application>Microsoft Office PowerPoint</Application>
  <PresentationFormat>Widescreen</PresentationFormat>
  <Paragraphs>11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آمادگی جسمانی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7seven</dc:creator>
  <cp:lastModifiedBy>7seven</cp:lastModifiedBy>
  <cp:revision>3</cp:revision>
  <dcterms:created xsi:type="dcterms:W3CDTF">2020-05-31T05:54:17Z</dcterms:created>
  <dcterms:modified xsi:type="dcterms:W3CDTF">2020-05-31T06:14:40Z</dcterms:modified>
</cp:coreProperties>
</file>