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 /><Relationship Id="rId2" Type="http://schemas.openxmlformats.org/package/2006/relationships/metadata/thumbnail" Target="docProps/thumbnail.jpeg" /><Relationship Id="rId1" Type="http://schemas.openxmlformats.org/officeDocument/2006/relationships/officeDocument" Target="ppt/presentation.xml" /><Relationship Id="rId4" Type="http://schemas.openxmlformats.org/officeDocument/2006/relationships/extended-properties" Target="docProps/app.xml" /></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63" r:id="rId3"/>
    <p:sldId id="262" r:id="rId4"/>
    <p:sldId id="258" r:id="rId5"/>
    <p:sldId id="259" r:id="rId6"/>
    <p:sldId id="260" r:id="rId7"/>
    <p:sldId id="261" r:id="rId8"/>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 /><Relationship Id="rId3" Type="http://schemas.openxmlformats.org/officeDocument/2006/relationships/slide" Target="slides/slide2.xml" /><Relationship Id="rId7" Type="http://schemas.openxmlformats.org/officeDocument/2006/relationships/slide" Target="slides/slide6.xml" /><Relationship Id="rId12" Type="http://schemas.openxmlformats.org/officeDocument/2006/relationships/tableStyles" Target="tableStyles.xml" /><Relationship Id="rId2" Type="http://schemas.openxmlformats.org/officeDocument/2006/relationships/slide" Target="slides/slide1.xml" /><Relationship Id="rId1" Type="http://schemas.openxmlformats.org/officeDocument/2006/relationships/slideMaster" Target="slideMasters/slideMaster1.xml" /><Relationship Id="rId6" Type="http://schemas.openxmlformats.org/officeDocument/2006/relationships/slide" Target="slides/slide5.xml" /><Relationship Id="rId11" Type="http://schemas.openxmlformats.org/officeDocument/2006/relationships/theme" Target="theme/theme1.xml" /><Relationship Id="rId5" Type="http://schemas.openxmlformats.org/officeDocument/2006/relationships/slide" Target="slides/slide4.xml" /><Relationship Id="rId10" Type="http://schemas.openxmlformats.org/officeDocument/2006/relationships/viewProps" Target="viewProps.xml" /><Relationship Id="rId4" Type="http://schemas.openxmlformats.org/officeDocument/2006/relationships/slide" Target="slides/slide3.xml" /><Relationship Id="rId9" Type="http://schemas.openxmlformats.org/officeDocument/2006/relationships/presProps" Target="presProps.xml" /></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2.png" /><Relationship Id="rId1" Type="http://schemas.openxmlformats.org/officeDocument/2006/relationships/slideMaster" Target="../slideMasters/slideMaster1.xml" /></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 /><Relationship Id="rId1" Type="http://schemas.openxmlformats.org/officeDocument/2006/relationships/slideMaster" Target="../slideMasters/slideMaster1.xml" /></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png" /><Relationship Id="rId1" Type="http://schemas.openxmlformats.org/officeDocument/2006/relationships/slideMaster" Target="../slideMasters/slideMaster1.xml" /></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 /><Relationship Id="rId1" Type="http://schemas.openxmlformats.org/officeDocument/2006/relationships/slideMaster" Target="../slideMasters/slideMaster1.xml" /></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png" /><Relationship Id="rId1" Type="http://schemas.openxmlformats.org/officeDocument/2006/relationships/slideMaster" Target="../slideMasters/slideMaster1.xml" /></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png" /><Relationship Id="rId1" Type="http://schemas.openxmlformats.org/officeDocument/2006/relationships/slideMaster" Target="../slideMasters/slideMaster1.xml" /></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 /><Relationship Id="rId1" Type="http://schemas.openxmlformats.org/officeDocument/2006/relationships/slideMaster" Target="../slideMasters/slideMaster1.xml" /></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3.png" /><Relationship Id="rId1" Type="http://schemas.openxmlformats.org/officeDocument/2006/relationships/slideMaster" Target="../slideMasters/slideMaster1.xml" /></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3.png" /><Relationship Id="rId1" Type="http://schemas.openxmlformats.org/officeDocument/2006/relationships/slideMaster" Target="../slideMasters/slideMaster1.xml" /></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 /><Relationship Id="rId1" Type="http://schemas.openxmlformats.org/officeDocument/2006/relationships/slideMaster" Target="../slideMasters/slideMaster1.xml" /></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 /><Relationship Id="rId1" Type="http://schemas.openxmlformats.org/officeDocument/2006/relationships/slideMaster" Target="../slideMasters/slideMaster1.xml" /></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 /><Relationship Id="rId1" Type="http://schemas.openxmlformats.org/officeDocument/2006/relationships/slideMaster" Target="../slideMasters/slideMaster1.xml" /></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 /><Relationship Id="rId1" Type="http://schemas.openxmlformats.org/officeDocument/2006/relationships/slideMaster" Target="../slideMasters/slideMaster1.xml" /></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 /><Relationship Id="rId1" Type="http://schemas.openxmlformats.org/officeDocument/2006/relationships/slideMaster" Target="../slideMasters/slideMaster1.xml" /></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 /><Relationship Id="rId1" Type="http://schemas.openxmlformats.org/officeDocument/2006/relationships/slideMaster" Target="../slideMasters/slideMaster1.xml" /></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 /><Relationship Id="rId1" Type="http://schemas.openxmlformats.org/officeDocument/2006/relationships/slideMaster" Target="../slideMasters/slideMaster1.xml" /></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عنوان اسلاید">
    <p:spTree>
      <p:nvGrpSpPr>
        <p:cNvPr id="1" name=""/>
        <p:cNvGrpSpPr/>
        <p:nvPr/>
      </p:nvGrpSpPr>
      <p:grpSpPr>
        <a:xfrm>
          <a:off x="0" y="0"/>
          <a:ext cx="0" cy="0"/>
          <a:chOff x="0" y="0"/>
          <a:chExt cx="0" cy="0"/>
        </a:xfrm>
      </p:grpSpPr>
      <p:pic>
        <p:nvPicPr>
          <p:cNvPr id="7" name="Picture 6" descr="Droplets-HD-Title-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ctrTitle"/>
          </p:nvPr>
        </p:nvSpPr>
        <p:spPr>
          <a:xfrm>
            <a:off x="1751012" y="1300785"/>
            <a:ext cx="8689976" cy="2509213"/>
          </a:xfrm>
        </p:spPr>
        <p:txBody>
          <a:bodyPr anchor="b">
            <a:normAutofit/>
          </a:bodyPr>
          <a:lstStyle>
            <a:lvl1pPr algn="ctr">
              <a:defRPr sz="4800"/>
            </a:lvl1pPr>
          </a:lstStyle>
          <a:p>
            <a:r>
              <a:rPr lang="fa-IR"/>
              <a:t>برای ویرایش سبک عنوان اسلاید اصلی، کلیک نمایید</a:t>
            </a:r>
            <a:endParaRPr lang="en-US" dirty="0"/>
          </a:p>
        </p:txBody>
      </p:sp>
      <p:sp>
        <p:nvSpPr>
          <p:cNvPr id="3" name="Subtitle 2"/>
          <p:cNvSpPr>
            <a:spLocks noGrp="1"/>
          </p:cNvSpPr>
          <p:nvPr>
            <p:ph type="subTitle" idx="1"/>
          </p:nvPr>
        </p:nvSpPr>
        <p:spPr>
          <a:xfrm>
            <a:off x="1751012" y="3886200"/>
            <a:ext cx="8689976" cy="1371599"/>
          </a:xfrm>
        </p:spPr>
        <p:txBody>
          <a:bodyPr>
            <a:normAutofit/>
          </a:bodyPr>
          <a:lstStyle>
            <a:lvl1pPr marL="0" indent="0" algn="ctr">
              <a:buNone/>
              <a:defRPr sz="2200">
                <a:solidFill>
                  <a:schemeClr val="bg1">
                    <a:lumMod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a-IR"/>
              <a:t>برای ویرایش سبک عنوان فرعی اسلاید اصلی کلیک کنید</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5/12/2020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تصویر پانوراما با زیرنویس">
    <p:spTree>
      <p:nvGrpSpPr>
        <p:cNvPr id="1" name=""/>
        <p:cNvGrpSpPr/>
        <p:nvPr/>
      </p:nvGrpSpPr>
      <p:grpSpPr>
        <a:xfrm>
          <a:off x="0" y="0"/>
          <a:ext cx="0" cy="0"/>
          <a:chOff x="0" y="0"/>
          <a:chExt cx="0" cy="0"/>
        </a:xfrm>
      </p:grpSpPr>
      <p:pic>
        <p:nvPicPr>
          <p:cNvPr id="10" name="Picture 9"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94" y="4289374"/>
            <a:ext cx="10364432" cy="811610"/>
          </a:xfrm>
        </p:spPr>
        <p:txBody>
          <a:bodyPr anchor="b"/>
          <a:lstStyle>
            <a:lvl1pPr>
              <a:defRPr sz="3200"/>
            </a:lvl1pPr>
          </a:lstStyle>
          <a:p>
            <a:r>
              <a:rPr lang="fa-IR"/>
              <a:t>برای ویرایش سبک عنوان اسلاید اصلی، کلیک نمایید</a:t>
            </a:r>
            <a:endParaRPr lang="en-US" dirty="0"/>
          </a:p>
        </p:txBody>
      </p:sp>
      <p:sp>
        <p:nvSpPr>
          <p:cNvPr id="3" name="Picture Placeholder 2"/>
          <p:cNvSpPr>
            <a:spLocks noGrp="1" noChangeAspect="1"/>
          </p:cNvSpPr>
          <p:nvPr>
            <p:ph type="pic" idx="1"/>
          </p:nvPr>
        </p:nvSpPr>
        <p:spPr>
          <a:xfrm>
            <a:off x="1184744" y="698261"/>
            <a:ext cx="9822532" cy="3214136"/>
          </a:xfrm>
          <a:prstGeom prst="roundRect">
            <a:avLst>
              <a:gd name="adj" fmla="val 4944"/>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fa-IR"/>
              <a:t>برای اضافه کردن تصویر نماد را کلیک نمایید</a:t>
            </a:r>
            <a:endParaRPr lang="en-US" dirty="0"/>
          </a:p>
        </p:txBody>
      </p:sp>
      <p:sp>
        <p:nvSpPr>
          <p:cNvPr id="4" name="Text Placeholder 3"/>
          <p:cNvSpPr>
            <a:spLocks noGrp="1"/>
          </p:cNvSpPr>
          <p:nvPr>
            <p:ph type="body" sz="half" idx="2"/>
          </p:nvPr>
        </p:nvSpPr>
        <p:spPr>
          <a:xfrm>
            <a:off x="913774" y="5108728"/>
            <a:ext cx="10364452" cy="682472"/>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a-IR"/>
              <a:t>ویرایش سبک های متن اصلی</a:t>
            </a:r>
          </a:p>
        </p:txBody>
      </p:sp>
      <p:sp>
        <p:nvSpPr>
          <p:cNvPr id="5" name="Date Placeholder 4"/>
          <p:cNvSpPr>
            <a:spLocks noGrp="1"/>
          </p:cNvSpPr>
          <p:nvPr>
            <p:ph type="dt" sz="half" idx="10"/>
          </p:nvPr>
        </p:nvSpPr>
        <p:spPr/>
        <p:txBody>
          <a:bodyPr/>
          <a:lstStyle/>
          <a:p>
            <a:fld id="{48A87A34-81AB-432B-8DAE-1953F412C126}" type="datetimeFigureOut">
              <a:rPr lang="en-US" dirty="0"/>
              <a:t>5/12/2020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عنوان و زیرنویس">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4" y="609599"/>
            <a:ext cx="10364452" cy="3427245"/>
          </a:xfrm>
        </p:spPr>
        <p:txBody>
          <a:bodyPr anchor="ctr"/>
          <a:lstStyle>
            <a:lvl1pPr algn="ctr">
              <a:defRPr sz="3200"/>
            </a:lvl1pPr>
          </a:lstStyle>
          <a:p>
            <a:r>
              <a:rPr lang="fa-IR"/>
              <a:t>برای ویرایش سبک عنوان اسلاید اصلی، کلیک نمایید</a:t>
            </a:r>
            <a:endParaRPr lang="en-US" dirty="0"/>
          </a:p>
        </p:txBody>
      </p:sp>
      <p:sp>
        <p:nvSpPr>
          <p:cNvPr id="4" name="Text Placeholder 3"/>
          <p:cNvSpPr>
            <a:spLocks noGrp="1"/>
          </p:cNvSpPr>
          <p:nvPr>
            <p:ph type="body" sz="half" idx="2"/>
          </p:nvPr>
        </p:nvSpPr>
        <p:spPr>
          <a:xfrm>
            <a:off x="913775" y="4204821"/>
            <a:ext cx="10364452" cy="1586380"/>
          </a:xfrm>
        </p:spPr>
        <p:txBody>
          <a:bodyPr anchor="ct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a-IR"/>
              <a:t>ویرایش سبک های متن اصلی</a:t>
            </a:r>
          </a:p>
        </p:txBody>
      </p:sp>
      <p:sp>
        <p:nvSpPr>
          <p:cNvPr id="5" name="Date Placeholder 4"/>
          <p:cNvSpPr>
            <a:spLocks noGrp="1"/>
          </p:cNvSpPr>
          <p:nvPr>
            <p:ph type="dt" sz="half" idx="10"/>
          </p:nvPr>
        </p:nvSpPr>
        <p:spPr/>
        <p:txBody>
          <a:bodyPr/>
          <a:lstStyle/>
          <a:p>
            <a:fld id="{48A87A34-81AB-432B-8DAE-1953F412C126}" type="datetimeFigureOut">
              <a:rPr lang="en-US" dirty="0"/>
              <a:t>5/12/2020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نقل قول با زیرنویس">
    <p:spTree>
      <p:nvGrpSpPr>
        <p:cNvPr id="1" name=""/>
        <p:cNvGrpSpPr/>
        <p:nvPr/>
      </p:nvGrpSpPr>
      <p:grpSpPr>
        <a:xfrm>
          <a:off x="0" y="0"/>
          <a:ext cx="0" cy="0"/>
          <a:chOff x="0" y="0"/>
          <a:chExt cx="0" cy="0"/>
        </a:xfrm>
      </p:grpSpPr>
      <p:pic>
        <p:nvPicPr>
          <p:cNvPr id="11" name="Picture 10"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1446212" y="609600"/>
            <a:ext cx="9302752" cy="2992904"/>
          </a:xfrm>
        </p:spPr>
        <p:txBody>
          <a:bodyPr anchor="ctr"/>
          <a:lstStyle>
            <a:lvl1pPr>
              <a:defRPr sz="3200"/>
            </a:lvl1pPr>
          </a:lstStyle>
          <a:p>
            <a:r>
              <a:rPr lang="fa-IR"/>
              <a:t>برای ویرایش سبک عنوان اسلاید اصلی، کلیک نمایید</a:t>
            </a:r>
            <a:endParaRPr lang="en-US" dirty="0"/>
          </a:p>
        </p:txBody>
      </p:sp>
      <p:sp>
        <p:nvSpPr>
          <p:cNvPr id="12" name="Text Placeholder 3"/>
          <p:cNvSpPr>
            <a:spLocks noGrp="1"/>
          </p:cNvSpPr>
          <p:nvPr>
            <p:ph type="body" sz="half" idx="13"/>
          </p:nvPr>
        </p:nvSpPr>
        <p:spPr>
          <a:xfrm>
            <a:off x="1720644" y="3610032"/>
            <a:ext cx="8752299" cy="594788"/>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a-IR"/>
              <a:t>ویرایش سبک های متن اصلی</a:t>
            </a:r>
          </a:p>
        </p:txBody>
      </p:sp>
      <p:sp>
        <p:nvSpPr>
          <p:cNvPr id="4" name="Text Placeholder 3"/>
          <p:cNvSpPr>
            <a:spLocks noGrp="1"/>
          </p:cNvSpPr>
          <p:nvPr>
            <p:ph type="body" sz="half" idx="2"/>
          </p:nvPr>
        </p:nvSpPr>
        <p:spPr>
          <a:xfrm>
            <a:off x="913774" y="4372796"/>
            <a:ext cx="10364452" cy="1421053"/>
          </a:xfrm>
        </p:spPr>
        <p:txBody>
          <a:bodyPr anchor="ctr">
            <a:normAutofit/>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a-IR"/>
              <a:t>ویرایش سبک های متن اصلی</a:t>
            </a:r>
          </a:p>
        </p:txBody>
      </p:sp>
      <p:sp>
        <p:nvSpPr>
          <p:cNvPr id="5" name="Date Placeholder 4"/>
          <p:cNvSpPr>
            <a:spLocks noGrp="1"/>
          </p:cNvSpPr>
          <p:nvPr>
            <p:ph type="dt" sz="half" idx="10"/>
          </p:nvPr>
        </p:nvSpPr>
        <p:spPr/>
        <p:txBody>
          <a:bodyPr/>
          <a:lstStyle/>
          <a:p>
            <a:fld id="{48A87A34-81AB-432B-8DAE-1953F412C126}" type="datetimeFigureOut">
              <a:rPr lang="en-US" dirty="0"/>
              <a:t>5/12/2020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
        <p:nvSpPr>
          <p:cNvPr id="13" name="TextBox 12"/>
          <p:cNvSpPr txBox="1"/>
          <p:nvPr/>
        </p:nvSpPr>
        <p:spPr>
          <a:xfrm>
            <a:off x="1001488" y="754166"/>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4" name="TextBox 13"/>
          <p:cNvSpPr txBox="1"/>
          <p:nvPr/>
        </p:nvSpPr>
        <p:spPr>
          <a:xfrm>
            <a:off x="10557558" y="2993578"/>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کارت نام">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5" y="2138721"/>
            <a:ext cx="10364452" cy="2511835"/>
          </a:xfrm>
        </p:spPr>
        <p:txBody>
          <a:bodyPr anchor="b"/>
          <a:lstStyle>
            <a:lvl1pPr algn="ctr">
              <a:defRPr sz="3200"/>
            </a:lvl1pPr>
          </a:lstStyle>
          <a:p>
            <a:r>
              <a:rPr lang="fa-IR"/>
              <a:t>برای ویرایش سبک عنوان اسلاید اصلی، کلیک نمایید</a:t>
            </a:r>
            <a:endParaRPr lang="en-US" dirty="0"/>
          </a:p>
        </p:txBody>
      </p:sp>
      <p:sp>
        <p:nvSpPr>
          <p:cNvPr id="4" name="Text Placeholder 3"/>
          <p:cNvSpPr>
            <a:spLocks noGrp="1"/>
          </p:cNvSpPr>
          <p:nvPr>
            <p:ph type="body" sz="half" idx="2"/>
          </p:nvPr>
        </p:nvSpPr>
        <p:spPr>
          <a:xfrm>
            <a:off x="913775" y="4662335"/>
            <a:ext cx="10364452" cy="1140644"/>
          </a:xfrm>
        </p:spPr>
        <p:txBody>
          <a:bodyPr anchor="t"/>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a-IR"/>
              <a:t>ویرایش سبک های متن اصلی</a:t>
            </a:r>
          </a:p>
        </p:txBody>
      </p:sp>
      <p:sp>
        <p:nvSpPr>
          <p:cNvPr id="5" name="Date Placeholder 4"/>
          <p:cNvSpPr>
            <a:spLocks noGrp="1"/>
          </p:cNvSpPr>
          <p:nvPr>
            <p:ph type="dt" sz="half" idx="10"/>
          </p:nvPr>
        </p:nvSpPr>
        <p:spPr/>
        <p:txBody>
          <a:bodyPr/>
          <a:lstStyle/>
          <a:p>
            <a:fld id="{48A87A34-81AB-432B-8DAE-1953F412C126}" type="datetimeFigureOut">
              <a:rPr lang="en-US" dirty="0"/>
              <a:t>5/12/2020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ستون">
    <p:spTree>
      <p:nvGrpSpPr>
        <p:cNvPr id="1" name=""/>
        <p:cNvGrpSpPr/>
        <p:nvPr/>
      </p:nvGrpSpPr>
      <p:grpSpPr>
        <a:xfrm>
          <a:off x="0" y="0"/>
          <a:ext cx="0" cy="0"/>
          <a:chOff x="0" y="0"/>
          <a:chExt cx="0" cy="0"/>
        </a:xfrm>
      </p:grpSpPr>
      <p:pic>
        <p:nvPicPr>
          <p:cNvPr id="13" name="Picture 12"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5" name="Title 1"/>
          <p:cNvSpPr>
            <a:spLocks noGrp="1"/>
          </p:cNvSpPr>
          <p:nvPr>
            <p:ph type="title"/>
          </p:nvPr>
        </p:nvSpPr>
        <p:spPr>
          <a:xfrm>
            <a:off x="913774" y="609600"/>
            <a:ext cx="10364452" cy="1605094"/>
          </a:xfrm>
        </p:spPr>
        <p:txBody>
          <a:bodyPr/>
          <a:lstStyle/>
          <a:p>
            <a:r>
              <a:rPr lang="fa-IR"/>
              <a:t>برای ویرایش سبک عنوان اسلاید اصلی، کلیک نمایید</a:t>
            </a:r>
            <a:endParaRPr lang="en-US" dirty="0"/>
          </a:p>
        </p:txBody>
      </p:sp>
      <p:sp>
        <p:nvSpPr>
          <p:cNvPr id="7" name="Text Placeholder 2"/>
          <p:cNvSpPr>
            <a:spLocks noGrp="1"/>
          </p:cNvSpPr>
          <p:nvPr>
            <p:ph type="body" idx="1"/>
          </p:nvPr>
        </p:nvSpPr>
        <p:spPr>
          <a:xfrm>
            <a:off x="913774" y="2367093"/>
            <a:ext cx="3298976" cy="576262"/>
          </a:xfrm>
        </p:spPr>
        <p:txBody>
          <a:bodyPr anchor="b">
            <a:noAutofit/>
          </a:bodyPr>
          <a:lstStyle>
            <a:lvl1pPr marL="0" indent="0" algn="ctr">
              <a:lnSpc>
                <a:spcPct val="8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a-IR"/>
              <a:t>ویرایش سبک های متن اصلی</a:t>
            </a:r>
          </a:p>
        </p:txBody>
      </p:sp>
      <p:sp>
        <p:nvSpPr>
          <p:cNvPr id="8" name="Text Placeholder 3"/>
          <p:cNvSpPr>
            <a:spLocks noGrp="1"/>
          </p:cNvSpPr>
          <p:nvPr>
            <p:ph type="body" sz="half" idx="15"/>
          </p:nvPr>
        </p:nvSpPr>
        <p:spPr>
          <a:xfrm>
            <a:off x="913774" y="2943355"/>
            <a:ext cx="3298976"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a-IR"/>
              <a:t>ویرایش سبک های متن اصلی</a:t>
            </a:r>
          </a:p>
        </p:txBody>
      </p:sp>
      <p:sp>
        <p:nvSpPr>
          <p:cNvPr id="9" name="Text Placeholder 4"/>
          <p:cNvSpPr>
            <a:spLocks noGrp="1"/>
          </p:cNvSpPr>
          <p:nvPr>
            <p:ph type="body" sz="quarter" idx="3"/>
          </p:nvPr>
        </p:nvSpPr>
        <p:spPr>
          <a:xfrm>
            <a:off x="4452389" y="2367093"/>
            <a:ext cx="3291521" cy="576262"/>
          </a:xfrm>
        </p:spPr>
        <p:txBody>
          <a:bodyPr anchor="b">
            <a:noAutofit/>
          </a:bodyPr>
          <a:lstStyle>
            <a:lvl1pPr marL="0" indent="0" algn="ctr">
              <a:lnSpc>
                <a:spcPct val="8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a-IR"/>
              <a:t>ویرایش سبک های متن اصلی</a:t>
            </a:r>
          </a:p>
        </p:txBody>
      </p:sp>
      <p:sp>
        <p:nvSpPr>
          <p:cNvPr id="10" name="Text Placeholder 3"/>
          <p:cNvSpPr>
            <a:spLocks noGrp="1"/>
          </p:cNvSpPr>
          <p:nvPr>
            <p:ph type="body" sz="half" idx="16"/>
          </p:nvPr>
        </p:nvSpPr>
        <p:spPr>
          <a:xfrm>
            <a:off x="4441348" y="2943355"/>
            <a:ext cx="3303351"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a-IR"/>
              <a:t>ویرایش سبک های متن اصلی</a:t>
            </a:r>
          </a:p>
        </p:txBody>
      </p:sp>
      <p:sp>
        <p:nvSpPr>
          <p:cNvPr id="11" name="Text Placeholder 4"/>
          <p:cNvSpPr>
            <a:spLocks noGrp="1"/>
          </p:cNvSpPr>
          <p:nvPr>
            <p:ph type="body" sz="quarter" idx="13"/>
          </p:nvPr>
        </p:nvSpPr>
        <p:spPr>
          <a:xfrm>
            <a:off x="7973298" y="2367093"/>
            <a:ext cx="3304928" cy="576262"/>
          </a:xfrm>
        </p:spPr>
        <p:txBody>
          <a:bodyPr anchor="b">
            <a:noAutofit/>
          </a:bodyPr>
          <a:lstStyle>
            <a:lvl1pPr marL="0" indent="0" algn="ctr">
              <a:lnSpc>
                <a:spcPct val="8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a-IR"/>
              <a:t>ویرایش سبک های متن اصلی</a:t>
            </a:r>
          </a:p>
        </p:txBody>
      </p:sp>
      <p:sp>
        <p:nvSpPr>
          <p:cNvPr id="12" name="Text Placeholder 3"/>
          <p:cNvSpPr>
            <a:spLocks noGrp="1"/>
          </p:cNvSpPr>
          <p:nvPr>
            <p:ph type="body" sz="half" idx="17"/>
          </p:nvPr>
        </p:nvSpPr>
        <p:spPr>
          <a:xfrm>
            <a:off x="7973298" y="2943355"/>
            <a:ext cx="3304928"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a-IR"/>
              <a:t>ویرایش سبک های متن اصلی</a:t>
            </a:r>
          </a:p>
        </p:txBody>
      </p:sp>
      <p:sp>
        <p:nvSpPr>
          <p:cNvPr id="3" name="Date Placeholder 2"/>
          <p:cNvSpPr>
            <a:spLocks noGrp="1"/>
          </p:cNvSpPr>
          <p:nvPr>
            <p:ph type="dt" sz="half" idx="10"/>
          </p:nvPr>
        </p:nvSpPr>
        <p:spPr/>
        <p:txBody>
          <a:bodyPr/>
          <a:lstStyle/>
          <a:p>
            <a:fld id="{48A87A34-81AB-432B-8DAE-1953F412C126}" type="datetimeFigureOut">
              <a:rPr lang="en-US" dirty="0"/>
              <a:t>5/12/2020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ستون 3 تصویری">
    <p:spTree>
      <p:nvGrpSpPr>
        <p:cNvPr id="1" name=""/>
        <p:cNvGrpSpPr/>
        <p:nvPr/>
      </p:nvGrpSpPr>
      <p:grpSpPr>
        <a:xfrm>
          <a:off x="0" y="0"/>
          <a:ext cx="0" cy="0"/>
          <a:chOff x="0" y="0"/>
          <a:chExt cx="0" cy="0"/>
        </a:xfrm>
      </p:grpSpPr>
      <p:pic>
        <p:nvPicPr>
          <p:cNvPr id="16" name="Picture 15"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30" name="Title 1"/>
          <p:cNvSpPr>
            <a:spLocks noGrp="1"/>
          </p:cNvSpPr>
          <p:nvPr>
            <p:ph type="title"/>
          </p:nvPr>
        </p:nvSpPr>
        <p:spPr>
          <a:xfrm>
            <a:off x="913774" y="610772"/>
            <a:ext cx="10364452" cy="1603922"/>
          </a:xfrm>
        </p:spPr>
        <p:txBody>
          <a:bodyPr/>
          <a:lstStyle/>
          <a:p>
            <a:r>
              <a:rPr lang="fa-IR"/>
              <a:t>برای ویرایش سبک عنوان اسلاید اصلی، کلیک نمایید</a:t>
            </a:r>
            <a:endParaRPr lang="en-US" dirty="0"/>
          </a:p>
        </p:txBody>
      </p:sp>
      <p:sp>
        <p:nvSpPr>
          <p:cNvPr id="19" name="Text Placeholder 2"/>
          <p:cNvSpPr>
            <a:spLocks noGrp="1"/>
          </p:cNvSpPr>
          <p:nvPr>
            <p:ph type="body" idx="1"/>
          </p:nvPr>
        </p:nvSpPr>
        <p:spPr>
          <a:xfrm>
            <a:off x="913774" y="4204820"/>
            <a:ext cx="3296409" cy="576262"/>
          </a:xfrm>
        </p:spPr>
        <p:txBody>
          <a:bodyPr anchor="b">
            <a:noAutofit/>
          </a:bodyPr>
          <a:lstStyle>
            <a:lvl1pPr marL="0" indent="0" algn="ctr">
              <a:lnSpc>
                <a:spcPct val="8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a-IR"/>
              <a:t>ویرایش سبک های متن اصلی</a:t>
            </a:r>
          </a:p>
        </p:txBody>
      </p:sp>
      <p:sp>
        <p:nvSpPr>
          <p:cNvPr id="20" name="Picture Placeholder 2"/>
          <p:cNvSpPr>
            <a:spLocks noGrp="1" noChangeAspect="1"/>
          </p:cNvSpPr>
          <p:nvPr>
            <p:ph type="pic" idx="15"/>
          </p:nvPr>
        </p:nvSpPr>
        <p:spPr>
          <a:xfrm>
            <a:off x="913774" y="2367093"/>
            <a:ext cx="3296409" cy="1524000"/>
          </a:xfrm>
          <a:prstGeom prst="roundRect">
            <a:avLst>
              <a:gd name="adj" fmla="val 9363"/>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fa-IR"/>
              <a:t>برای اضافه کردن تصویر نماد را کلیک نمایید</a:t>
            </a:r>
            <a:endParaRPr lang="en-US" dirty="0"/>
          </a:p>
        </p:txBody>
      </p:sp>
      <p:sp>
        <p:nvSpPr>
          <p:cNvPr id="21" name="Text Placeholder 3"/>
          <p:cNvSpPr>
            <a:spLocks noGrp="1"/>
          </p:cNvSpPr>
          <p:nvPr>
            <p:ph type="body" sz="half" idx="18"/>
          </p:nvPr>
        </p:nvSpPr>
        <p:spPr>
          <a:xfrm>
            <a:off x="913774" y="4781082"/>
            <a:ext cx="3296409" cy="101011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a-IR"/>
              <a:t>ویرایش سبک های متن اصلی</a:t>
            </a:r>
          </a:p>
        </p:txBody>
      </p:sp>
      <p:sp>
        <p:nvSpPr>
          <p:cNvPr id="22" name="Text Placeholder 4"/>
          <p:cNvSpPr>
            <a:spLocks noGrp="1"/>
          </p:cNvSpPr>
          <p:nvPr>
            <p:ph type="body" sz="quarter" idx="3"/>
          </p:nvPr>
        </p:nvSpPr>
        <p:spPr>
          <a:xfrm>
            <a:off x="4442759" y="4204820"/>
            <a:ext cx="3301828" cy="576262"/>
          </a:xfrm>
        </p:spPr>
        <p:txBody>
          <a:bodyPr anchor="b">
            <a:noAutofit/>
          </a:bodyPr>
          <a:lstStyle>
            <a:lvl1pPr marL="0" indent="0" algn="ctr">
              <a:lnSpc>
                <a:spcPct val="8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a-IR"/>
              <a:t>ویرایش سبک های متن اصلی</a:t>
            </a:r>
          </a:p>
        </p:txBody>
      </p:sp>
      <p:sp>
        <p:nvSpPr>
          <p:cNvPr id="23" name="Picture Placeholder 2"/>
          <p:cNvSpPr>
            <a:spLocks noGrp="1" noChangeAspect="1"/>
          </p:cNvSpPr>
          <p:nvPr>
            <p:ph type="pic" idx="21"/>
          </p:nvPr>
        </p:nvSpPr>
        <p:spPr>
          <a:xfrm>
            <a:off x="4441348" y="2367093"/>
            <a:ext cx="3303352" cy="1524000"/>
          </a:xfrm>
          <a:prstGeom prst="roundRect">
            <a:avLst>
              <a:gd name="adj" fmla="val 8841"/>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fa-IR"/>
              <a:t>برای اضافه کردن تصویر نماد را کلیک نمایید</a:t>
            </a:r>
            <a:endParaRPr lang="en-US" dirty="0"/>
          </a:p>
        </p:txBody>
      </p:sp>
      <p:sp>
        <p:nvSpPr>
          <p:cNvPr id="24" name="Text Placeholder 3"/>
          <p:cNvSpPr>
            <a:spLocks noGrp="1"/>
          </p:cNvSpPr>
          <p:nvPr>
            <p:ph type="body" sz="half" idx="19"/>
          </p:nvPr>
        </p:nvSpPr>
        <p:spPr>
          <a:xfrm>
            <a:off x="4441348" y="4781080"/>
            <a:ext cx="3303352" cy="1010119"/>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a-IR"/>
              <a:t>ویرایش سبک های متن اصلی</a:t>
            </a:r>
          </a:p>
        </p:txBody>
      </p:sp>
      <p:sp>
        <p:nvSpPr>
          <p:cNvPr id="25" name="Text Placeholder 4"/>
          <p:cNvSpPr>
            <a:spLocks noGrp="1"/>
          </p:cNvSpPr>
          <p:nvPr>
            <p:ph type="body" sz="quarter" idx="13"/>
          </p:nvPr>
        </p:nvSpPr>
        <p:spPr>
          <a:xfrm>
            <a:off x="7973298" y="4204820"/>
            <a:ext cx="3300681" cy="576262"/>
          </a:xfrm>
        </p:spPr>
        <p:txBody>
          <a:bodyPr anchor="b">
            <a:noAutofit/>
          </a:bodyPr>
          <a:lstStyle>
            <a:lvl1pPr marL="0" indent="0" algn="ctr">
              <a:lnSpc>
                <a:spcPct val="8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a-IR"/>
              <a:t>ویرایش سبک های متن اصلی</a:t>
            </a:r>
          </a:p>
        </p:txBody>
      </p:sp>
      <p:sp>
        <p:nvSpPr>
          <p:cNvPr id="26" name="Picture Placeholder 2"/>
          <p:cNvSpPr>
            <a:spLocks noGrp="1" noChangeAspect="1"/>
          </p:cNvSpPr>
          <p:nvPr>
            <p:ph type="pic" idx="22"/>
          </p:nvPr>
        </p:nvSpPr>
        <p:spPr>
          <a:xfrm>
            <a:off x="7973298" y="2367093"/>
            <a:ext cx="3304928" cy="1524000"/>
          </a:xfrm>
          <a:prstGeom prst="roundRect">
            <a:avLst>
              <a:gd name="adj" fmla="val 8841"/>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fa-IR"/>
              <a:t>برای اضافه کردن تصویر نماد را کلیک نمایید</a:t>
            </a:r>
            <a:endParaRPr lang="en-US" dirty="0"/>
          </a:p>
        </p:txBody>
      </p:sp>
      <p:sp>
        <p:nvSpPr>
          <p:cNvPr id="27" name="Text Placeholder 3"/>
          <p:cNvSpPr>
            <a:spLocks noGrp="1"/>
          </p:cNvSpPr>
          <p:nvPr>
            <p:ph type="body" sz="half" idx="20"/>
          </p:nvPr>
        </p:nvSpPr>
        <p:spPr>
          <a:xfrm>
            <a:off x="7973173" y="4781078"/>
            <a:ext cx="3305053" cy="1010121"/>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a-IR"/>
              <a:t>ویرایش سبک های متن اصلی</a:t>
            </a:r>
          </a:p>
        </p:txBody>
      </p:sp>
      <p:sp>
        <p:nvSpPr>
          <p:cNvPr id="3" name="Date Placeholder 2"/>
          <p:cNvSpPr>
            <a:spLocks noGrp="1"/>
          </p:cNvSpPr>
          <p:nvPr>
            <p:ph type="dt" sz="half" idx="10"/>
          </p:nvPr>
        </p:nvSpPr>
        <p:spPr/>
        <p:txBody>
          <a:bodyPr/>
          <a:lstStyle/>
          <a:p>
            <a:fld id="{48A87A34-81AB-432B-8DAE-1953F412C126}" type="datetimeFigureOut">
              <a:rPr lang="en-US" dirty="0"/>
              <a:t>5/12/2020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عنوان و متن عمودی">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p:txBody>
          <a:bodyPr/>
          <a:lstStyle/>
          <a:p>
            <a:r>
              <a:rPr lang="fa-IR"/>
              <a:t>برای ویرایش سبک عنوان اسلاید اصلی، کلیک نمایید</a:t>
            </a:r>
            <a:endParaRPr lang="en-US" dirty="0"/>
          </a:p>
        </p:txBody>
      </p:sp>
      <p:sp>
        <p:nvSpPr>
          <p:cNvPr id="11" name="Vertical Text Placeholder 2"/>
          <p:cNvSpPr>
            <a:spLocks noGrp="1"/>
          </p:cNvSpPr>
          <p:nvPr>
            <p:ph type="body" orient="vert" sz="quarter" idx="13"/>
          </p:nvPr>
        </p:nvSpPr>
        <p:spPr>
          <a:xfrm>
            <a:off x="913775" y="2367093"/>
            <a:ext cx="10364452" cy="3424107"/>
          </a:xfrm>
        </p:spPr>
        <p:txBody>
          <a:bodyPr vert="eaVert"/>
          <a:lstStyle/>
          <a:p>
            <a:pPr lvl="0"/>
            <a:r>
              <a:rPr lang="fa-IR"/>
              <a:t>ویرایش سبک های متن اصلی</a:t>
            </a:r>
          </a:p>
          <a:p>
            <a:pPr lvl="1"/>
            <a:r>
              <a:rPr lang="fa-IR"/>
              <a:t>سطح دوم</a:t>
            </a:r>
          </a:p>
          <a:p>
            <a:pPr lvl="2"/>
            <a:r>
              <a:rPr lang="fa-IR"/>
              <a:t>سطح سوم</a:t>
            </a:r>
          </a:p>
          <a:p>
            <a:pPr lvl="3"/>
            <a:r>
              <a:rPr lang="fa-IR"/>
              <a:t>سطح چهارم</a:t>
            </a:r>
          </a:p>
          <a:p>
            <a:pPr lvl="4"/>
            <a:r>
              <a:rPr lang="fa-IR"/>
              <a:t>سطح پنجم</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5/12/2020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عنوان عمودی و متن">
    <p:spTree>
      <p:nvGrpSpPr>
        <p:cNvPr id="1" name=""/>
        <p:cNvGrpSpPr/>
        <p:nvPr/>
      </p:nvGrpSpPr>
      <p:grpSpPr>
        <a:xfrm>
          <a:off x="0" y="0"/>
          <a:ext cx="0" cy="0"/>
          <a:chOff x="0" y="0"/>
          <a:chExt cx="0" cy="0"/>
        </a:xfrm>
      </p:grpSpPr>
      <p:pic>
        <p:nvPicPr>
          <p:cNvPr id="9" name="Picture 8"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Vertical Title 1"/>
          <p:cNvSpPr>
            <a:spLocks noGrp="1"/>
          </p:cNvSpPr>
          <p:nvPr>
            <p:ph type="title" orient="vert"/>
          </p:nvPr>
        </p:nvSpPr>
        <p:spPr>
          <a:xfrm>
            <a:off x="8724900" y="609601"/>
            <a:ext cx="2553326" cy="5181599"/>
          </a:xfrm>
        </p:spPr>
        <p:txBody>
          <a:bodyPr vert="eaVert"/>
          <a:lstStyle>
            <a:lvl1pPr algn="l">
              <a:defRPr/>
            </a:lvl1pPr>
          </a:lstStyle>
          <a:p>
            <a:r>
              <a:rPr lang="fa-IR"/>
              <a:t>برای ویرایش سبک عنوان اسلاید اصلی، کلیک نمایید</a:t>
            </a:r>
            <a:endParaRPr lang="en-US" dirty="0"/>
          </a:p>
        </p:txBody>
      </p:sp>
      <p:sp>
        <p:nvSpPr>
          <p:cNvPr id="8" name="Vertical Text Placeholder 2"/>
          <p:cNvSpPr>
            <a:spLocks noGrp="1"/>
          </p:cNvSpPr>
          <p:nvPr>
            <p:ph type="body" orient="vert" sz="quarter" idx="13"/>
          </p:nvPr>
        </p:nvSpPr>
        <p:spPr>
          <a:xfrm>
            <a:off x="913775" y="609601"/>
            <a:ext cx="7658724" cy="5181599"/>
          </a:xfrm>
        </p:spPr>
        <p:txBody>
          <a:bodyPr vert="eaVert"/>
          <a:lstStyle/>
          <a:p>
            <a:pPr lvl="0"/>
            <a:r>
              <a:rPr lang="fa-IR"/>
              <a:t>ویرایش سبک های متن اصلی</a:t>
            </a:r>
          </a:p>
          <a:p>
            <a:pPr lvl="1"/>
            <a:r>
              <a:rPr lang="fa-IR"/>
              <a:t>سطح دوم</a:t>
            </a:r>
          </a:p>
          <a:p>
            <a:pPr lvl="2"/>
            <a:r>
              <a:rPr lang="fa-IR"/>
              <a:t>سطح سوم</a:t>
            </a:r>
          </a:p>
          <a:p>
            <a:pPr lvl="3"/>
            <a:r>
              <a:rPr lang="fa-IR"/>
              <a:t>سطح چهارم</a:t>
            </a:r>
          </a:p>
          <a:p>
            <a:pPr lvl="4"/>
            <a:r>
              <a:rPr lang="fa-IR"/>
              <a:t>سطح پنجم</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5/12/2020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 محتوی">
    <p:spTree>
      <p:nvGrpSpPr>
        <p:cNvPr id="1" name=""/>
        <p:cNvGrpSpPr/>
        <p:nvPr/>
      </p:nvGrpSpPr>
      <p:grpSpPr>
        <a:xfrm>
          <a:off x="0" y="0"/>
          <a:ext cx="0" cy="0"/>
          <a:chOff x="0" y="0"/>
          <a:chExt cx="0" cy="0"/>
        </a:xfrm>
      </p:grpSpPr>
      <p:pic>
        <p:nvPicPr>
          <p:cNvPr id="3" name="Picture 2"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p:txBody>
          <a:bodyPr/>
          <a:lstStyle/>
          <a:p>
            <a:r>
              <a:rPr lang="fa-IR"/>
              <a:t>برای ویرایش سبک عنوان اسلاید اصلی، کلیک نمایید</a:t>
            </a:r>
            <a:endParaRPr lang="en-US" dirty="0"/>
          </a:p>
        </p:txBody>
      </p:sp>
      <p:sp>
        <p:nvSpPr>
          <p:cNvPr id="12" name="Content Placeholder 2"/>
          <p:cNvSpPr>
            <a:spLocks noGrp="1"/>
          </p:cNvSpPr>
          <p:nvPr>
            <p:ph sz="quarter" idx="13"/>
          </p:nvPr>
        </p:nvSpPr>
        <p:spPr>
          <a:xfrm>
            <a:off x="913774" y="2367092"/>
            <a:ext cx="10363826" cy="3424107"/>
          </a:xfrm>
        </p:spPr>
        <p:txBody>
          <a:bodyPr/>
          <a:lstStyle/>
          <a:p>
            <a:pPr lvl="0"/>
            <a:r>
              <a:rPr lang="fa-IR"/>
              <a:t>ویرایش سبک های متن اصلی</a:t>
            </a:r>
          </a:p>
          <a:p>
            <a:pPr lvl="1"/>
            <a:r>
              <a:rPr lang="fa-IR"/>
              <a:t>سطح دوم</a:t>
            </a:r>
          </a:p>
          <a:p>
            <a:pPr lvl="2"/>
            <a:r>
              <a:rPr lang="fa-IR"/>
              <a:t>سطح سوم</a:t>
            </a:r>
          </a:p>
          <a:p>
            <a:pPr lvl="3"/>
            <a:r>
              <a:rPr lang="fa-IR"/>
              <a:t>سطح چهارم</a:t>
            </a:r>
          </a:p>
          <a:p>
            <a:pPr lvl="4"/>
            <a:r>
              <a:rPr lang="fa-IR"/>
              <a:t>سطح پنجم</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5/12/2020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سربرگ بخش">
    <p:spTree>
      <p:nvGrpSpPr>
        <p:cNvPr id="1" name=""/>
        <p:cNvGrpSpPr/>
        <p:nvPr/>
      </p:nvGrpSpPr>
      <p:grpSpPr>
        <a:xfrm>
          <a:off x="0" y="0"/>
          <a:ext cx="0" cy="0"/>
          <a:chOff x="0" y="0"/>
          <a:chExt cx="0" cy="0"/>
        </a:xfrm>
      </p:grpSpPr>
      <p:pic>
        <p:nvPicPr>
          <p:cNvPr id="9" name="Picture 8"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4" y="828563"/>
            <a:ext cx="10351752" cy="2736819"/>
          </a:xfrm>
        </p:spPr>
        <p:txBody>
          <a:bodyPr anchor="b">
            <a:normAutofit/>
          </a:bodyPr>
          <a:lstStyle>
            <a:lvl1pPr>
              <a:defRPr sz="4000"/>
            </a:lvl1pPr>
          </a:lstStyle>
          <a:p>
            <a:r>
              <a:rPr lang="fa-IR"/>
              <a:t>برای ویرایش سبک عنوان اسلاید اصلی، کلیک نمایید</a:t>
            </a:r>
            <a:endParaRPr lang="en-US" dirty="0"/>
          </a:p>
        </p:txBody>
      </p:sp>
      <p:sp>
        <p:nvSpPr>
          <p:cNvPr id="3" name="Text Placeholder 2"/>
          <p:cNvSpPr>
            <a:spLocks noGrp="1"/>
          </p:cNvSpPr>
          <p:nvPr>
            <p:ph type="body" idx="1"/>
          </p:nvPr>
        </p:nvSpPr>
        <p:spPr>
          <a:xfrm>
            <a:off x="913774" y="3657457"/>
            <a:ext cx="10351752" cy="1368183"/>
          </a:xfrm>
        </p:spPr>
        <p:txBody>
          <a:bodyPr>
            <a:normAutofit/>
          </a:bodyPr>
          <a:lstStyle>
            <a:lvl1pPr marL="0" indent="0" algn="ctr">
              <a:buNone/>
              <a:defRPr sz="2000">
                <a:solidFill>
                  <a:schemeClr val="bg1">
                    <a:lumMod val="50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a-IR"/>
              <a:t>ویرایش سبک های متن اصلی</a:t>
            </a:r>
          </a:p>
        </p:txBody>
      </p:sp>
      <p:sp>
        <p:nvSpPr>
          <p:cNvPr id="4" name="Date Placeholder 3"/>
          <p:cNvSpPr>
            <a:spLocks noGrp="1"/>
          </p:cNvSpPr>
          <p:nvPr>
            <p:ph type="dt" sz="half" idx="10"/>
          </p:nvPr>
        </p:nvSpPr>
        <p:spPr/>
        <p:txBody>
          <a:bodyPr/>
          <a:lstStyle/>
          <a:p>
            <a:fld id="{48A87A34-81AB-432B-8DAE-1953F412C126}" type="datetimeFigureOut">
              <a:rPr lang="en-US" dirty="0"/>
              <a:t>5/12/2020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دو محتوا">
    <p:spTree>
      <p:nvGrpSpPr>
        <p:cNvPr id="1" name=""/>
        <p:cNvGrpSpPr/>
        <p:nvPr/>
      </p:nvGrpSpPr>
      <p:grpSpPr>
        <a:xfrm>
          <a:off x="0" y="0"/>
          <a:ext cx="0" cy="0"/>
          <a:chOff x="0" y="0"/>
          <a:chExt cx="0" cy="0"/>
        </a:xfrm>
      </p:grpSpPr>
      <p:pic>
        <p:nvPicPr>
          <p:cNvPr id="10" name="Picture 9"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4" name="Title 1"/>
          <p:cNvSpPr>
            <a:spLocks noGrp="1"/>
          </p:cNvSpPr>
          <p:nvPr>
            <p:ph type="title"/>
          </p:nvPr>
        </p:nvSpPr>
        <p:spPr>
          <a:xfrm>
            <a:off x="913775" y="618517"/>
            <a:ext cx="10364451" cy="1596177"/>
          </a:xfrm>
        </p:spPr>
        <p:txBody>
          <a:bodyPr/>
          <a:lstStyle/>
          <a:p>
            <a:r>
              <a:rPr lang="fa-IR"/>
              <a:t>برای ویرایش سبک عنوان اسلاید اصلی، کلیک نمایید</a:t>
            </a:r>
            <a:endParaRPr lang="en-US" dirty="0"/>
          </a:p>
        </p:txBody>
      </p:sp>
      <p:sp>
        <p:nvSpPr>
          <p:cNvPr id="12" name="Content Placeholder 2"/>
          <p:cNvSpPr>
            <a:spLocks noGrp="1"/>
          </p:cNvSpPr>
          <p:nvPr>
            <p:ph sz="quarter" idx="13"/>
          </p:nvPr>
        </p:nvSpPr>
        <p:spPr>
          <a:xfrm>
            <a:off x="913774" y="2367092"/>
            <a:ext cx="5106026" cy="3424107"/>
          </a:xfrm>
        </p:spPr>
        <p:txBody>
          <a:bodyPr/>
          <a:lstStyle/>
          <a:p>
            <a:pPr lvl="0"/>
            <a:r>
              <a:rPr lang="fa-IR"/>
              <a:t>ویرایش سبک های متن اصلی</a:t>
            </a:r>
          </a:p>
          <a:p>
            <a:pPr lvl="1"/>
            <a:r>
              <a:rPr lang="fa-IR"/>
              <a:t>سطح دوم</a:t>
            </a:r>
          </a:p>
          <a:p>
            <a:pPr lvl="2"/>
            <a:r>
              <a:rPr lang="fa-IR"/>
              <a:t>سطح سوم</a:t>
            </a:r>
          </a:p>
          <a:p>
            <a:pPr lvl="3"/>
            <a:r>
              <a:rPr lang="fa-IR"/>
              <a:t>سطح چهارم</a:t>
            </a:r>
          </a:p>
          <a:p>
            <a:pPr lvl="4"/>
            <a:r>
              <a:rPr lang="fa-IR"/>
              <a:t>سطح پنجم</a:t>
            </a:r>
            <a:endParaRPr lang="en-US" dirty="0"/>
          </a:p>
        </p:txBody>
      </p:sp>
      <p:sp>
        <p:nvSpPr>
          <p:cNvPr id="13" name="Content Placeholder 3"/>
          <p:cNvSpPr>
            <a:spLocks noGrp="1"/>
          </p:cNvSpPr>
          <p:nvPr>
            <p:ph sz="quarter" idx="14"/>
          </p:nvPr>
        </p:nvSpPr>
        <p:spPr>
          <a:xfrm>
            <a:off x="6172200" y="2367092"/>
            <a:ext cx="5105400" cy="3424107"/>
          </a:xfrm>
        </p:spPr>
        <p:txBody>
          <a:bodyPr/>
          <a:lstStyle/>
          <a:p>
            <a:pPr lvl="0"/>
            <a:r>
              <a:rPr lang="fa-IR"/>
              <a:t>ویرایش سبک های متن اصلی</a:t>
            </a:r>
          </a:p>
          <a:p>
            <a:pPr lvl="1"/>
            <a:r>
              <a:rPr lang="fa-IR"/>
              <a:t>سطح دوم</a:t>
            </a:r>
          </a:p>
          <a:p>
            <a:pPr lvl="2"/>
            <a:r>
              <a:rPr lang="fa-IR"/>
              <a:t>سطح سوم</a:t>
            </a:r>
          </a:p>
          <a:p>
            <a:pPr lvl="3"/>
            <a:r>
              <a:rPr lang="fa-IR"/>
              <a:t>سطح چهارم</a:t>
            </a:r>
          </a:p>
          <a:p>
            <a:pPr lvl="4"/>
            <a:r>
              <a:rPr lang="fa-IR"/>
              <a:t>سطح پنجم</a:t>
            </a:r>
            <a:endParaRPr lang="en-US" dirty="0"/>
          </a:p>
        </p:txBody>
      </p:sp>
      <p:sp>
        <p:nvSpPr>
          <p:cNvPr id="5" name="Date Placeholder 4"/>
          <p:cNvSpPr>
            <a:spLocks noGrp="1"/>
          </p:cNvSpPr>
          <p:nvPr>
            <p:ph type="dt" sz="half" idx="10"/>
          </p:nvPr>
        </p:nvSpPr>
        <p:spPr/>
        <p:txBody>
          <a:bodyPr/>
          <a:lstStyle/>
          <a:p>
            <a:fld id="{48A87A34-81AB-432B-8DAE-1953F412C126}" type="datetimeFigureOut">
              <a:rPr lang="en-US" dirty="0"/>
              <a:t>5/12/2020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یسه">
    <p:spTree>
      <p:nvGrpSpPr>
        <p:cNvPr id="1" name=""/>
        <p:cNvGrpSpPr/>
        <p:nvPr/>
      </p:nvGrpSpPr>
      <p:grpSpPr>
        <a:xfrm>
          <a:off x="0" y="0"/>
          <a:ext cx="0" cy="0"/>
          <a:chOff x="0" y="0"/>
          <a:chExt cx="0" cy="0"/>
        </a:xfrm>
      </p:grpSpPr>
      <p:pic>
        <p:nvPicPr>
          <p:cNvPr id="15" name="Picture 14"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4" name="Title 1"/>
          <p:cNvSpPr>
            <a:spLocks noGrp="1"/>
          </p:cNvSpPr>
          <p:nvPr>
            <p:ph type="title"/>
          </p:nvPr>
        </p:nvSpPr>
        <p:spPr>
          <a:xfrm>
            <a:off x="913775" y="618517"/>
            <a:ext cx="10364451" cy="1596177"/>
          </a:xfrm>
        </p:spPr>
        <p:txBody>
          <a:bodyPr/>
          <a:lstStyle/>
          <a:p>
            <a:r>
              <a:rPr lang="fa-IR"/>
              <a:t>برای ویرایش سبک عنوان اسلاید اصلی، کلیک نمایید</a:t>
            </a:r>
            <a:endParaRPr lang="en-US" dirty="0"/>
          </a:p>
        </p:txBody>
      </p:sp>
      <p:sp>
        <p:nvSpPr>
          <p:cNvPr id="3" name="Text Placeholder 2"/>
          <p:cNvSpPr>
            <a:spLocks noGrp="1"/>
          </p:cNvSpPr>
          <p:nvPr>
            <p:ph type="body" idx="1"/>
          </p:nvPr>
        </p:nvSpPr>
        <p:spPr>
          <a:xfrm>
            <a:off x="1146328" y="2371018"/>
            <a:ext cx="4873474" cy="679994"/>
          </a:xfrm>
        </p:spPr>
        <p:txBody>
          <a:bodyPr anchor="b">
            <a:noAutofit/>
          </a:bodyPr>
          <a:lstStyle>
            <a:lvl1pPr marL="0" indent="0">
              <a:lnSpc>
                <a:spcPct val="85000"/>
              </a:lnSpc>
              <a:buNone/>
              <a:defRPr sz="26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a-IR"/>
              <a:t>ویرایش سبک های متن اصلی</a:t>
            </a:r>
          </a:p>
        </p:txBody>
      </p:sp>
      <p:sp>
        <p:nvSpPr>
          <p:cNvPr id="12" name="Content Placeholder 3"/>
          <p:cNvSpPr>
            <a:spLocks noGrp="1"/>
          </p:cNvSpPr>
          <p:nvPr>
            <p:ph sz="quarter" idx="13"/>
          </p:nvPr>
        </p:nvSpPr>
        <p:spPr>
          <a:xfrm>
            <a:off x="913774" y="3051012"/>
            <a:ext cx="5106027" cy="2740187"/>
          </a:xfrm>
        </p:spPr>
        <p:txBody>
          <a:bodyPr/>
          <a:lstStyle/>
          <a:p>
            <a:pPr lvl="0"/>
            <a:r>
              <a:rPr lang="fa-IR"/>
              <a:t>ویرایش سبک های متن اصلی</a:t>
            </a:r>
          </a:p>
          <a:p>
            <a:pPr lvl="1"/>
            <a:r>
              <a:rPr lang="fa-IR"/>
              <a:t>سطح دوم</a:t>
            </a:r>
          </a:p>
          <a:p>
            <a:pPr lvl="2"/>
            <a:r>
              <a:rPr lang="fa-IR"/>
              <a:t>سطح سوم</a:t>
            </a:r>
          </a:p>
          <a:p>
            <a:pPr lvl="3"/>
            <a:r>
              <a:rPr lang="fa-IR"/>
              <a:t>سطح چهارم</a:t>
            </a:r>
          </a:p>
          <a:p>
            <a:pPr lvl="4"/>
            <a:r>
              <a:rPr lang="fa-IR"/>
              <a:t>سطح پنجم</a:t>
            </a:r>
            <a:endParaRPr lang="en-US" dirty="0"/>
          </a:p>
        </p:txBody>
      </p:sp>
      <p:sp>
        <p:nvSpPr>
          <p:cNvPr id="5" name="Text Placeholder 4"/>
          <p:cNvSpPr>
            <a:spLocks noGrp="1"/>
          </p:cNvSpPr>
          <p:nvPr>
            <p:ph type="body" sz="quarter" idx="3"/>
          </p:nvPr>
        </p:nvSpPr>
        <p:spPr>
          <a:xfrm>
            <a:off x="6396423" y="2371018"/>
            <a:ext cx="4881804" cy="679994"/>
          </a:xfrm>
        </p:spPr>
        <p:txBody>
          <a:bodyPr anchor="b">
            <a:noAutofit/>
          </a:bodyPr>
          <a:lstStyle>
            <a:lvl1pPr marL="0" indent="0">
              <a:lnSpc>
                <a:spcPct val="85000"/>
              </a:lnSpc>
              <a:buNone/>
              <a:defRPr sz="26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a-IR"/>
              <a:t>ویرایش سبک های متن اصلی</a:t>
            </a:r>
          </a:p>
        </p:txBody>
      </p:sp>
      <p:sp>
        <p:nvSpPr>
          <p:cNvPr id="13" name="Content Placeholder 5"/>
          <p:cNvSpPr>
            <a:spLocks noGrp="1"/>
          </p:cNvSpPr>
          <p:nvPr>
            <p:ph sz="quarter" idx="14"/>
          </p:nvPr>
        </p:nvSpPr>
        <p:spPr>
          <a:xfrm>
            <a:off x="6172200" y="3051012"/>
            <a:ext cx="5105401" cy="2740187"/>
          </a:xfrm>
        </p:spPr>
        <p:txBody>
          <a:bodyPr/>
          <a:lstStyle/>
          <a:p>
            <a:pPr lvl="0"/>
            <a:r>
              <a:rPr lang="fa-IR"/>
              <a:t>ویرایش سبک های متن اصلی</a:t>
            </a:r>
          </a:p>
          <a:p>
            <a:pPr lvl="1"/>
            <a:r>
              <a:rPr lang="fa-IR"/>
              <a:t>سطح دوم</a:t>
            </a:r>
          </a:p>
          <a:p>
            <a:pPr lvl="2"/>
            <a:r>
              <a:rPr lang="fa-IR"/>
              <a:t>سطح سوم</a:t>
            </a:r>
          </a:p>
          <a:p>
            <a:pPr lvl="3"/>
            <a:r>
              <a:rPr lang="fa-IR"/>
              <a:t>سطح چهارم</a:t>
            </a:r>
          </a:p>
          <a:p>
            <a:pPr lvl="4"/>
            <a:r>
              <a:rPr lang="fa-IR"/>
              <a:t>سطح پنجم</a:t>
            </a:r>
            <a:endParaRPr lang="en-US" dirty="0"/>
          </a:p>
        </p:txBody>
      </p:sp>
      <p:sp>
        <p:nvSpPr>
          <p:cNvPr id="7" name="Date Placeholder 6"/>
          <p:cNvSpPr>
            <a:spLocks noGrp="1"/>
          </p:cNvSpPr>
          <p:nvPr>
            <p:ph type="dt" sz="half" idx="10"/>
          </p:nvPr>
        </p:nvSpPr>
        <p:spPr/>
        <p:txBody>
          <a:bodyPr/>
          <a:lstStyle/>
          <a:p>
            <a:fld id="{48A87A34-81AB-432B-8DAE-1953F412C126}" type="datetimeFigureOut">
              <a:rPr lang="en-US" dirty="0"/>
              <a:t>5/12/2020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تنها عنوان">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p:txBody>
          <a:bodyPr/>
          <a:lstStyle/>
          <a:p>
            <a:r>
              <a:rPr lang="fa-IR"/>
              <a:t>برای ویرایش سبک عنوان اسلاید اصلی، کلیک نمایید</a:t>
            </a:r>
            <a:endParaRPr lang="en-US" dirty="0"/>
          </a:p>
        </p:txBody>
      </p:sp>
      <p:sp>
        <p:nvSpPr>
          <p:cNvPr id="3" name="Date Placeholder 2"/>
          <p:cNvSpPr>
            <a:spLocks noGrp="1"/>
          </p:cNvSpPr>
          <p:nvPr>
            <p:ph type="dt" sz="half" idx="10"/>
          </p:nvPr>
        </p:nvSpPr>
        <p:spPr/>
        <p:txBody>
          <a:bodyPr/>
          <a:lstStyle/>
          <a:p>
            <a:fld id="{48A87A34-81AB-432B-8DAE-1953F412C126}" type="datetimeFigureOut">
              <a:rPr lang="en-US" dirty="0"/>
              <a:t>5/12/2020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خالی">
    <p:spTree>
      <p:nvGrpSpPr>
        <p:cNvPr id="1" name=""/>
        <p:cNvGrpSpPr/>
        <p:nvPr/>
      </p:nvGrpSpPr>
      <p:grpSpPr>
        <a:xfrm>
          <a:off x="0" y="0"/>
          <a:ext cx="0" cy="0"/>
          <a:chOff x="0" y="0"/>
          <a:chExt cx="0" cy="0"/>
        </a:xfrm>
      </p:grpSpPr>
      <p:pic>
        <p:nvPicPr>
          <p:cNvPr id="7" name="Picture 6"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Date Placeholder 1"/>
          <p:cNvSpPr>
            <a:spLocks noGrp="1"/>
          </p:cNvSpPr>
          <p:nvPr>
            <p:ph type="dt" sz="half" idx="10"/>
          </p:nvPr>
        </p:nvSpPr>
        <p:spPr/>
        <p:txBody>
          <a:bodyPr/>
          <a:lstStyle/>
          <a:p>
            <a:fld id="{48A87A34-81AB-432B-8DAE-1953F412C126}" type="datetimeFigureOut">
              <a:rPr lang="en-US" dirty="0"/>
              <a:t>5/12/2020</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ا با عنوان">
    <p:spTree>
      <p:nvGrpSpPr>
        <p:cNvPr id="1" name=""/>
        <p:cNvGrpSpPr/>
        <p:nvPr/>
      </p:nvGrpSpPr>
      <p:grpSpPr>
        <a:xfrm>
          <a:off x="0" y="0"/>
          <a:ext cx="0" cy="0"/>
          <a:chOff x="0" y="0"/>
          <a:chExt cx="0" cy="0"/>
        </a:xfrm>
      </p:grpSpPr>
      <p:pic>
        <p:nvPicPr>
          <p:cNvPr id="11" name="Picture 10"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5" y="609600"/>
            <a:ext cx="3935688" cy="2023252"/>
          </a:xfrm>
        </p:spPr>
        <p:txBody>
          <a:bodyPr anchor="b"/>
          <a:lstStyle>
            <a:lvl1pPr algn="ctr">
              <a:defRPr sz="3200"/>
            </a:lvl1pPr>
          </a:lstStyle>
          <a:p>
            <a:r>
              <a:rPr lang="fa-IR"/>
              <a:t>برای ویرایش سبک عنوان اسلاید اصلی، کلیک نمایید</a:t>
            </a:r>
            <a:endParaRPr lang="en-US" dirty="0"/>
          </a:p>
        </p:txBody>
      </p:sp>
      <p:sp>
        <p:nvSpPr>
          <p:cNvPr id="10" name="Content Placeholder 2"/>
          <p:cNvSpPr>
            <a:spLocks noGrp="1"/>
          </p:cNvSpPr>
          <p:nvPr>
            <p:ph sz="quarter" idx="13"/>
          </p:nvPr>
        </p:nvSpPr>
        <p:spPr>
          <a:xfrm>
            <a:off x="5078062" y="609600"/>
            <a:ext cx="6200163" cy="5181599"/>
          </a:xfrm>
        </p:spPr>
        <p:txBody>
          <a:bodyPr/>
          <a:lstStyle/>
          <a:p>
            <a:pPr lvl="0"/>
            <a:r>
              <a:rPr lang="fa-IR"/>
              <a:t>ویرایش سبک های متن اصلی</a:t>
            </a:r>
          </a:p>
          <a:p>
            <a:pPr lvl="1"/>
            <a:r>
              <a:rPr lang="fa-IR"/>
              <a:t>سطح دوم</a:t>
            </a:r>
          </a:p>
          <a:p>
            <a:pPr lvl="2"/>
            <a:r>
              <a:rPr lang="fa-IR"/>
              <a:t>سطح سوم</a:t>
            </a:r>
          </a:p>
          <a:p>
            <a:pPr lvl="3"/>
            <a:r>
              <a:rPr lang="fa-IR"/>
              <a:t>سطح چهارم</a:t>
            </a:r>
          </a:p>
          <a:p>
            <a:pPr lvl="4"/>
            <a:r>
              <a:rPr lang="fa-IR"/>
              <a:t>سطح پنجم</a:t>
            </a:r>
            <a:endParaRPr lang="en-US" dirty="0"/>
          </a:p>
        </p:txBody>
      </p:sp>
      <p:sp>
        <p:nvSpPr>
          <p:cNvPr id="4" name="Text Placeholder 3"/>
          <p:cNvSpPr>
            <a:spLocks noGrp="1"/>
          </p:cNvSpPr>
          <p:nvPr>
            <p:ph type="body" sz="half" idx="2"/>
          </p:nvPr>
        </p:nvSpPr>
        <p:spPr>
          <a:xfrm>
            <a:off x="913774" y="2632852"/>
            <a:ext cx="3935689" cy="3158348"/>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a-IR"/>
              <a:t>ویرایش سبک های متن اصلی</a:t>
            </a:r>
          </a:p>
        </p:txBody>
      </p:sp>
      <p:sp>
        <p:nvSpPr>
          <p:cNvPr id="5" name="Date Placeholder 4"/>
          <p:cNvSpPr>
            <a:spLocks noGrp="1"/>
          </p:cNvSpPr>
          <p:nvPr>
            <p:ph type="dt" sz="half" idx="10"/>
          </p:nvPr>
        </p:nvSpPr>
        <p:spPr/>
        <p:txBody>
          <a:bodyPr/>
          <a:lstStyle/>
          <a:p>
            <a:fld id="{48A87A34-81AB-432B-8DAE-1953F412C126}" type="datetimeFigureOut">
              <a:rPr lang="en-US" dirty="0"/>
              <a:t>5/12/2020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تصویر با عنوان">
    <p:spTree>
      <p:nvGrpSpPr>
        <p:cNvPr id="1" name=""/>
        <p:cNvGrpSpPr/>
        <p:nvPr/>
      </p:nvGrpSpPr>
      <p:grpSpPr>
        <a:xfrm>
          <a:off x="0" y="0"/>
          <a:ext cx="0" cy="0"/>
          <a:chOff x="0" y="0"/>
          <a:chExt cx="0" cy="0"/>
        </a:xfrm>
      </p:grpSpPr>
      <p:pic>
        <p:nvPicPr>
          <p:cNvPr id="10" name="Picture 9"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4" y="609600"/>
            <a:ext cx="5934969" cy="2023254"/>
          </a:xfrm>
        </p:spPr>
        <p:txBody>
          <a:bodyPr anchor="b"/>
          <a:lstStyle>
            <a:lvl1pPr algn="ctr">
              <a:defRPr sz="3200"/>
            </a:lvl1pPr>
          </a:lstStyle>
          <a:p>
            <a:r>
              <a:rPr lang="fa-IR"/>
              <a:t>برای ویرایش سبک عنوان اسلاید اصلی، کلیک نمایید</a:t>
            </a:r>
            <a:endParaRPr lang="en-US" dirty="0"/>
          </a:p>
        </p:txBody>
      </p:sp>
      <p:sp>
        <p:nvSpPr>
          <p:cNvPr id="3" name="Picture Placeholder 2"/>
          <p:cNvSpPr>
            <a:spLocks noGrp="1" noChangeAspect="1"/>
          </p:cNvSpPr>
          <p:nvPr>
            <p:ph type="pic" idx="1"/>
          </p:nvPr>
        </p:nvSpPr>
        <p:spPr>
          <a:xfrm>
            <a:off x="7424803" y="609601"/>
            <a:ext cx="3255358" cy="5181600"/>
          </a:xfrm>
          <a:prstGeom prst="roundRect">
            <a:avLst>
              <a:gd name="adj" fmla="val 4943"/>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fa-IR"/>
              <a:t>برای اضافه کردن تصویر نماد را کلیک نمایید</a:t>
            </a:r>
            <a:endParaRPr lang="en-US" dirty="0"/>
          </a:p>
        </p:txBody>
      </p:sp>
      <p:sp>
        <p:nvSpPr>
          <p:cNvPr id="4" name="Text Placeholder 3"/>
          <p:cNvSpPr>
            <a:spLocks noGrp="1"/>
          </p:cNvSpPr>
          <p:nvPr>
            <p:ph type="body" sz="half" idx="2"/>
          </p:nvPr>
        </p:nvSpPr>
        <p:spPr>
          <a:xfrm>
            <a:off x="913794" y="2632852"/>
            <a:ext cx="5934949" cy="3158347"/>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a-IR"/>
              <a:t>ویرایش سبک های متن اصلی</a:t>
            </a:r>
          </a:p>
        </p:txBody>
      </p:sp>
      <p:sp>
        <p:nvSpPr>
          <p:cNvPr id="5" name="Date Placeholder 4"/>
          <p:cNvSpPr>
            <a:spLocks noGrp="1"/>
          </p:cNvSpPr>
          <p:nvPr>
            <p:ph type="dt" sz="half" idx="10"/>
          </p:nvPr>
        </p:nvSpPr>
        <p:spPr/>
        <p:txBody>
          <a:bodyPr/>
          <a:lstStyle/>
          <a:p>
            <a:fld id="{48A87A34-81AB-432B-8DAE-1953F412C126}" type="datetimeFigureOut">
              <a:rPr lang="en-US" dirty="0"/>
              <a:t>5/12/2020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 /><Relationship Id="rId13" Type="http://schemas.openxmlformats.org/officeDocument/2006/relationships/slideLayout" Target="../slideLayouts/slideLayout13.xml" /><Relationship Id="rId18" Type="http://schemas.openxmlformats.org/officeDocument/2006/relationships/theme" Target="../theme/theme1.xml" /><Relationship Id="rId3" Type="http://schemas.openxmlformats.org/officeDocument/2006/relationships/slideLayout" Target="../slideLayouts/slideLayout3.xml" /><Relationship Id="rId7" Type="http://schemas.openxmlformats.org/officeDocument/2006/relationships/slideLayout" Target="../slideLayouts/slideLayout7.xml" /><Relationship Id="rId12" Type="http://schemas.openxmlformats.org/officeDocument/2006/relationships/slideLayout" Target="../slideLayouts/slideLayout12.xml" /><Relationship Id="rId17" Type="http://schemas.openxmlformats.org/officeDocument/2006/relationships/slideLayout" Target="../slideLayouts/slideLayout17.xml" /><Relationship Id="rId2" Type="http://schemas.openxmlformats.org/officeDocument/2006/relationships/slideLayout" Target="../slideLayouts/slideLayout2.xml" /><Relationship Id="rId16" Type="http://schemas.openxmlformats.org/officeDocument/2006/relationships/slideLayout" Target="../slideLayouts/slideLayout16.xml" /><Relationship Id="rId1" Type="http://schemas.openxmlformats.org/officeDocument/2006/relationships/slideLayout" Target="../slideLayouts/slideLayout1.xml" /><Relationship Id="rId6" Type="http://schemas.openxmlformats.org/officeDocument/2006/relationships/slideLayout" Target="../slideLayouts/slideLayout6.xml" /><Relationship Id="rId11" Type="http://schemas.openxmlformats.org/officeDocument/2006/relationships/slideLayout" Target="../slideLayouts/slideLayout11.xml" /><Relationship Id="rId5" Type="http://schemas.openxmlformats.org/officeDocument/2006/relationships/slideLayout" Target="../slideLayouts/slideLayout5.xml" /><Relationship Id="rId15" Type="http://schemas.openxmlformats.org/officeDocument/2006/relationships/slideLayout" Target="../slideLayouts/slideLayout15.xml" /><Relationship Id="rId10" Type="http://schemas.openxmlformats.org/officeDocument/2006/relationships/slideLayout" Target="../slideLayouts/slideLayout10.xml" /><Relationship Id="rId19" Type="http://schemas.openxmlformats.org/officeDocument/2006/relationships/image" Target="../media/image1.png" /><Relationship Id="rId4" Type="http://schemas.openxmlformats.org/officeDocument/2006/relationships/slideLayout" Target="../slideLayouts/slideLayout4.xml" /><Relationship Id="rId9" Type="http://schemas.openxmlformats.org/officeDocument/2006/relationships/slideLayout" Target="../slideLayouts/slideLayout9.xml" /><Relationship Id="rId14" Type="http://schemas.openxmlformats.org/officeDocument/2006/relationships/slideLayout" Target="../slideLayouts/slideLayout14.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pic>
        <p:nvPicPr>
          <p:cNvPr id="1026" name="Picture 2" descr="\\DROBO-FS\QuickDrops\JB\PPTX NG\Droplets\LightingOverlay.png"/>
          <p:cNvPicPr>
            <a:picLocks noChangeAspect="1" noChangeArrowheads="1"/>
          </p:cNvPicPr>
          <p:nvPr/>
        </p:nvPicPr>
        <p:blipFill>
          <a:blip r:embed="rId19">
            <a:alphaModFix/>
            <a:extLst>
              <a:ext uri="{28A0092B-C50C-407E-A947-70E740481C1C}">
                <a14:useLocalDpi xmlns:a14="http://schemas.microsoft.com/office/drawing/2010/main" val="0"/>
              </a:ext>
            </a:extLst>
          </a:blip>
          <a:srcRect/>
          <a:stretch>
            <a:fillRect/>
          </a:stretch>
        </p:blipFill>
        <p:spPr bwMode="auto">
          <a:xfrm>
            <a:off x="0" y="-1"/>
            <a:ext cx="12192003" cy="6858001"/>
          </a:xfrm>
          <a:prstGeom prst="rect">
            <a:avLst/>
          </a:prstGeom>
          <a:noFill/>
          <a:extLst>
            <a:ext uri="{909E8E84-426E-40DD-AFC4-6F175D3DCCD1}">
              <a14:hiddenFill xmlns:a14="http://schemas.microsoft.com/office/drawing/2010/main">
                <a:solidFill>
                  <a:srgbClr val="FFFFFF"/>
                </a:solidFill>
              </a14:hiddenFill>
            </a:ext>
          </a:extLst>
        </p:spPr>
      </p:pic>
      <p:sp>
        <p:nvSpPr>
          <p:cNvPr id="2" name="Title Placeholder 1"/>
          <p:cNvSpPr>
            <a:spLocks noGrp="1"/>
          </p:cNvSpPr>
          <p:nvPr>
            <p:ph type="title"/>
          </p:nvPr>
        </p:nvSpPr>
        <p:spPr>
          <a:xfrm>
            <a:off x="913775" y="618517"/>
            <a:ext cx="10364451" cy="1596177"/>
          </a:xfrm>
          <a:prstGeom prst="rect">
            <a:avLst/>
          </a:prstGeom>
        </p:spPr>
        <p:txBody>
          <a:bodyPr vert="horz" lIns="91440" tIns="45720" rIns="91440" bIns="45720" rtlCol="0" anchor="ctr">
            <a:normAutofit/>
          </a:bodyPr>
          <a:lstStyle/>
          <a:p>
            <a:r>
              <a:rPr lang="fa-IR"/>
              <a:t>برای ویرایش سبک عنوان اسلاید اصلی، کلیک نمایید</a:t>
            </a:r>
            <a:endParaRPr lang="en-US" dirty="0"/>
          </a:p>
        </p:txBody>
      </p:sp>
      <p:sp>
        <p:nvSpPr>
          <p:cNvPr id="3" name="Text Placeholder 2"/>
          <p:cNvSpPr>
            <a:spLocks noGrp="1"/>
          </p:cNvSpPr>
          <p:nvPr>
            <p:ph type="body" idx="1"/>
          </p:nvPr>
        </p:nvSpPr>
        <p:spPr>
          <a:xfrm>
            <a:off x="913775" y="2367093"/>
            <a:ext cx="10364452" cy="3424107"/>
          </a:xfrm>
          <a:prstGeom prst="rect">
            <a:avLst/>
          </a:prstGeom>
        </p:spPr>
        <p:txBody>
          <a:bodyPr vert="horz" lIns="91440" tIns="45720" rIns="91440" bIns="45720" rtlCol="0">
            <a:normAutofit/>
          </a:bodyPr>
          <a:lstStyle/>
          <a:p>
            <a:pPr lvl="0"/>
            <a:r>
              <a:rPr lang="fa-IR"/>
              <a:t>ویرایش سبک های متن اصلی</a:t>
            </a:r>
          </a:p>
          <a:p>
            <a:pPr lvl="1"/>
            <a:r>
              <a:rPr lang="fa-IR"/>
              <a:t>سطح دوم</a:t>
            </a:r>
          </a:p>
          <a:p>
            <a:pPr lvl="2"/>
            <a:r>
              <a:rPr lang="fa-IR"/>
              <a:t>سطح سوم</a:t>
            </a:r>
          </a:p>
          <a:p>
            <a:pPr lvl="3"/>
            <a:r>
              <a:rPr lang="fa-IR"/>
              <a:t>سطح چهارم</a:t>
            </a:r>
          </a:p>
          <a:p>
            <a:pPr lvl="4"/>
            <a:r>
              <a:rPr lang="fa-IR"/>
              <a:t>سطح پنجم</a:t>
            </a:r>
            <a:endParaRPr lang="en-US" dirty="0"/>
          </a:p>
        </p:txBody>
      </p:sp>
      <p:sp>
        <p:nvSpPr>
          <p:cNvPr id="4" name="Date Placeholder 3"/>
          <p:cNvSpPr>
            <a:spLocks noGrp="1"/>
          </p:cNvSpPr>
          <p:nvPr>
            <p:ph type="dt" sz="half" idx="2"/>
          </p:nvPr>
        </p:nvSpPr>
        <p:spPr>
          <a:xfrm>
            <a:off x="7678737" y="5883275"/>
            <a:ext cx="2743200" cy="365125"/>
          </a:xfrm>
          <a:prstGeom prst="rect">
            <a:avLst/>
          </a:prstGeom>
        </p:spPr>
        <p:txBody>
          <a:bodyPr vert="horz" lIns="91440" tIns="45720" rIns="91440" bIns="45720" rtlCol="0" anchor="ctr"/>
          <a:lstStyle>
            <a:lvl1pPr algn="r">
              <a:defRPr sz="1000">
                <a:solidFill>
                  <a:schemeClr val="tx1"/>
                </a:solidFill>
              </a:defRPr>
            </a:lvl1pPr>
          </a:lstStyle>
          <a:p>
            <a:fld id="{48A87A34-81AB-432B-8DAE-1953F412C126}" type="datetimeFigureOut">
              <a:rPr lang="en-US" dirty="0"/>
              <a:pPr/>
              <a:t>5/12/2020</a:t>
            </a:fld>
            <a:endParaRPr lang="en-US" dirty="0"/>
          </a:p>
        </p:txBody>
      </p:sp>
      <p:sp>
        <p:nvSpPr>
          <p:cNvPr id="5" name="Footer Placeholder 4"/>
          <p:cNvSpPr>
            <a:spLocks noGrp="1"/>
          </p:cNvSpPr>
          <p:nvPr>
            <p:ph type="ftr" sz="quarter" idx="3"/>
          </p:nvPr>
        </p:nvSpPr>
        <p:spPr>
          <a:xfrm>
            <a:off x="913774" y="5883275"/>
            <a:ext cx="6672887" cy="365125"/>
          </a:xfrm>
          <a:prstGeom prst="rect">
            <a:avLst/>
          </a:prstGeom>
        </p:spPr>
        <p:txBody>
          <a:bodyPr vert="horz" lIns="91440" tIns="45720" rIns="91440" bIns="45720" rtlCol="0" anchor="ctr"/>
          <a:lstStyle>
            <a:lvl1pPr algn="l">
              <a:defRPr sz="1000">
                <a:solidFill>
                  <a:schemeClr val="tx1"/>
                </a:solidFill>
              </a:defRPr>
            </a:lvl1pPr>
          </a:lstStyle>
          <a:p>
            <a:endParaRPr lang="en-US" dirty="0"/>
          </a:p>
        </p:txBody>
      </p:sp>
      <p:sp>
        <p:nvSpPr>
          <p:cNvPr id="6" name="Slide Number Placeholder 5"/>
          <p:cNvSpPr>
            <a:spLocks noGrp="1"/>
          </p:cNvSpPr>
          <p:nvPr>
            <p:ph type="sldNum" sz="quarter" idx="4"/>
          </p:nvPr>
        </p:nvSpPr>
        <p:spPr>
          <a:xfrm>
            <a:off x="10514011" y="5883275"/>
            <a:ext cx="764215" cy="365125"/>
          </a:xfrm>
          <a:prstGeom prst="rect">
            <a:avLst/>
          </a:prstGeom>
        </p:spPr>
        <p:txBody>
          <a:bodyPr vert="horz" lIns="91440" tIns="45720" rIns="91440" bIns="45720" rtlCol="0" anchor="ctr"/>
          <a:lstStyle>
            <a:lvl1pPr algn="r">
              <a:defRPr sz="1000">
                <a:solidFill>
                  <a:schemeClr val="tx1"/>
                </a:solidFill>
              </a:defRPr>
            </a:lvl1pPr>
          </a:lstStyle>
          <a:p>
            <a:fld id="{6D22F896-40B5-4ADD-8801-0D06FADFA095}"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60" r:id="rId10"/>
    <p:sldLayoutId id="2147483661" r:id="rId11"/>
    <p:sldLayoutId id="2147483666" r:id="rId12"/>
    <p:sldLayoutId id="2147483663" r:id="rId13"/>
    <p:sldLayoutId id="2147483667" r:id="rId14"/>
    <p:sldLayoutId id="2147483668" r:id="rId15"/>
    <p:sldLayoutId id="2147483658" r:id="rId16"/>
    <p:sldLayoutId id="2147483659" r:id="rId17"/>
  </p:sldLayoutIdLst>
  <p:txStyles>
    <p:titleStyle>
      <a:lvl1pPr algn="ctr" defTabSz="914400" rtl="1" eaLnBrk="1" latinLnBrk="0" hangingPunct="1">
        <a:lnSpc>
          <a:spcPct val="90000"/>
        </a:lnSpc>
        <a:spcBef>
          <a:spcPct val="0"/>
        </a:spcBef>
        <a:buNone/>
        <a:defRPr sz="3600" kern="1200" cap="all" baseline="0">
          <a:solidFill>
            <a:schemeClr val="tx1"/>
          </a:solidFill>
          <a:effectLst/>
          <a:latin typeface="+mj-lt"/>
          <a:ea typeface="+mj-ea"/>
          <a:cs typeface="+mj-cs"/>
        </a:defRPr>
      </a:lvl1pPr>
    </p:titleStyle>
    <p:bodyStyle>
      <a:lvl1pPr marL="228600" indent="-228600" algn="r" defTabSz="914400" rtl="1" eaLnBrk="1" latinLnBrk="0" hangingPunct="1">
        <a:lnSpc>
          <a:spcPct val="120000"/>
        </a:lnSpc>
        <a:spcBef>
          <a:spcPts val="1000"/>
        </a:spcBef>
        <a:buClr>
          <a:schemeClr val="tx1"/>
        </a:buClr>
        <a:buFont typeface="Arial" panose="020B0604020202020204" pitchFamily="34" charset="0"/>
        <a:buChar char="•"/>
        <a:defRPr sz="2000" kern="1200" cap="all" baseline="0">
          <a:solidFill>
            <a:schemeClr val="tx1"/>
          </a:solidFill>
          <a:effectLst/>
          <a:latin typeface="+mn-lt"/>
          <a:ea typeface="+mn-ea"/>
          <a:cs typeface="+mn-cs"/>
        </a:defRPr>
      </a:lvl1pPr>
      <a:lvl2pPr marL="685800" indent="-228600" algn="r" defTabSz="914400" rtl="1" eaLnBrk="1" latinLnBrk="0" hangingPunct="1">
        <a:lnSpc>
          <a:spcPct val="120000"/>
        </a:lnSpc>
        <a:spcBef>
          <a:spcPts val="500"/>
        </a:spcBef>
        <a:buClr>
          <a:schemeClr val="tx1"/>
        </a:buClr>
        <a:buFont typeface="Arial" panose="020B0604020202020204" pitchFamily="34" charset="0"/>
        <a:buChar char="•"/>
        <a:defRPr sz="1800" kern="1200" cap="all" baseline="0">
          <a:solidFill>
            <a:schemeClr val="tx1"/>
          </a:solidFill>
          <a:effectLst/>
          <a:latin typeface="+mn-lt"/>
          <a:ea typeface="+mn-ea"/>
          <a:cs typeface="+mn-cs"/>
        </a:defRPr>
      </a:lvl2pPr>
      <a:lvl3pPr marL="1143000" indent="-228600" algn="r" defTabSz="914400" rtl="1" eaLnBrk="1" latinLnBrk="0" hangingPunct="1">
        <a:lnSpc>
          <a:spcPct val="120000"/>
        </a:lnSpc>
        <a:spcBef>
          <a:spcPts val="500"/>
        </a:spcBef>
        <a:buClr>
          <a:schemeClr val="tx1"/>
        </a:buClr>
        <a:buFont typeface="Arial" panose="020B0604020202020204" pitchFamily="34" charset="0"/>
        <a:buChar char="•"/>
        <a:defRPr sz="1600" kern="1200" cap="all" baseline="0">
          <a:solidFill>
            <a:schemeClr val="tx1"/>
          </a:solidFill>
          <a:effectLst/>
          <a:latin typeface="+mn-lt"/>
          <a:ea typeface="+mn-ea"/>
          <a:cs typeface="+mn-cs"/>
        </a:defRPr>
      </a:lvl3pPr>
      <a:lvl4pPr marL="1600200" indent="-228600" algn="r" defTabSz="914400" rtl="1"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4pPr>
      <a:lvl5pPr marL="2057400" indent="-228600" algn="r" defTabSz="914400" rtl="1"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5pPr>
      <a:lvl6pPr marL="2514600" indent="-228600" algn="r" defTabSz="914400" rtl="1"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6pPr>
      <a:lvl7pPr marL="2971800" indent="-228600" algn="r" defTabSz="914400" rtl="1"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7pPr>
      <a:lvl8pPr marL="3429000" indent="-228600" algn="r" defTabSz="914400" rtl="1"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8pPr>
      <a:lvl9pPr marL="3886200" indent="-228600" algn="r" defTabSz="914400" rtl="1"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9pPr>
    </p:bodyStyle>
    <p:otherStyle>
      <a:defPPr>
        <a:defRPr lang="en-US"/>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6.xml" /></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 /></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 /></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 /></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 /></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913775" y="618517"/>
            <a:ext cx="10364451" cy="5676266"/>
          </a:xfrm>
        </p:spPr>
        <p:txBody>
          <a:bodyPr>
            <a:normAutofit/>
          </a:bodyPr>
          <a:lstStyle/>
          <a:p>
            <a:r>
              <a:rPr lang="fa-IR" sz="9600" b="1" i="1">
                <a:solidFill>
                  <a:schemeClr val="accent1">
                    <a:lumMod val="75000"/>
                  </a:schemeClr>
                </a:solidFill>
              </a:rPr>
              <a:t>﷽</a:t>
            </a:r>
          </a:p>
        </p:txBody>
      </p:sp>
    </p:spTree>
    <p:extLst>
      <p:ext uri="{BB962C8B-B14F-4D97-AF65-F5344CB8AC3E}">
        <p14:creationId xmlns:p14="http://schemas.microsoft.com/office/powerpoint/2010/main" val="322123183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fa-IR" b="1" i="1">
                <a:solidFill>
                  <a:schemeClr val="accent1">
                    <a:lumMod val="75000"/>
                  </a:schemeClr>
                </a:solidFill>
              </a:rPr>
              <a:t>« نگاهی به ابعاد و کارکردهای تربیتی هنر(1)  »</a:t>
            </a:r>
          </a:p>
        </p:txBody>
      </p:sp>
      <p:sp>
        <p:nvSpPr>
          <p:cNvPr id="4" name="نگهدارنده مکان محتوا 3"/>
          <p:cNvSpPr>
            <a:spLocks noGrp="1"/>
          </p:cNvSpPr>
          <p:nvPr>
            <p:ph sz="quarter" idx="13"/>
          </p:nvPr>
        </p:nvSpPr>
        <p:spPr/>
        <p:txBody>
          <a:bodyPr>
            <a:normAutofit/>
          </a:bodyPr>
          <a:lstStyle/>
          <a:p>
            <a:pPr marL="0" indent="0">
              <a:buNone/>
            </a:pPr>
            <a:r>
              <a:rPr lang="fa-IR" sz="2400" b="1" i="1">
                <a:solidFill>
                  <a:schemeClr val="accent1">
                    <a:lumMod val="75000"/>
                  </a:schemeClr>
                </a:solidFill>
              </a:rPr>
              <a:t>رابطه هنر و تربیت، رابطه ای دیرین است. امروزه نیز هنر در ابعاد مختلف زندگی فردی و اجتماعی بخصوص در حوزه تعلیم و تربیت دارای جایگاهی بی بدیل است وچنان چه پیام های آموزشی و تربیتی با جاذبه های هنری همراه شود موفقیّت و اثربخشی مضاعفی پیدا می کنند. بنابراین باید این واسطه ارزشمند را به خوبی شناخت و آن را در نظام آموزش رسمی و غیررسمی به خدمت گرفت. تحقیق حاضر از نوع توصیفی و تحلیلی بوده و هدف آن بررسی نقش و پیامدهای تربیتی هنر در عموم بخصوص کودکان و نوجوانان است.
</a:t>
            </a:r>
          </a:p>
        </p:txBody>
      </p:sp>
    </p:spTree>
    <p:extLst>
      <p:ext uri="{BB962C8B-B14F-4D97-AF65-F5344CB8AC3E}">
        <p14:creationId xmlns:p14="http://schemas.microsoft.com/office/powerpoint/2010/main" val="230257339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کادر متن 4"/>
          <p:cNvSpPr txBox="1"/>
          <p:nvPr/>
        </p:nvSpPr>
        <p:spPr>
          <a:xfrm>
            <a:off x="1555946" y="1299979"/>
            <a:ext cx="8560669" cy="4154984"/>
          </a:xfrm>
          <a:prstGeom prst="rect">
            <a:avLst/>
          </a:prstGeom>
          <a:noFill/>
        </p:spPr>
        <p:txBody>
          <a:bodyPr wrap="square">
            <a:spAutoFit/>
          </a:bodyPr>
          <a:lstStyle/>
          <a:p>
            <a:pPr algn="r"/>
            <a:r>
              <a:rPr lang="fa-IR" sz="2400" b="1" i="1">
                <a:solidFill>
                  <a:schemeClr val="accent1">
                    <a:lumMod val="75000"/>
                  </a:schemeClr>
                </a:solidFill>
              </a:rPr>
              <a:t>فرض اصلی حاضر این است که هنر نقشی ماندگار در پرورش ابعاد مختلف شخصیّت انسان و رشد ویژگی ها و قابلیّت های مختلف او دارد. لذا هنر با همه گستردگی و در تمامی جلوه هایش، بیانگر زمینه ای در آدمی است که رشد و بروز آن مستلزم فعالیتی منظّم و هدفمند، بنام "تربیت هنری" است.  برای بررسی این فرضیّه، پیامدهای تربیتی و روانشناختی آموزش از طریق هنر به استناد مجموعه ای از مستندات پژوهشی و جستجوی هدفمند در منابع علمی شناسایی و تشریح شده است. نتایج بیانگر آن است که کارکرد اساسی هنر، تأثیرگذاری بر حوزه های مختلف شناختی، تربیت معنوی و رشد فضائل  اخلاقی ، رشد احساسات و عواطف، پرورش خلاقیّت و آفرینشگری، توسعه ارتباطات اجتماعی و شکل دهی به هویّت فرهنگی در مخاطبان است.بدون تردید تعلیم و تربیت یکی از کهن ترین و اساسی ترین موضوعاتی است که در طول تاریخ مورد توجه جوامع بشری بوده است.</a:t>
            </a:r>
            <a:endParaRPr lang="fa-IR" sz="2400"/>
          </a:p>
        </p:txBody>
      </p:sp>
    </p:spTree>
    <p:extLst>
      <p:ext uri="{BB962C8B-B14F-4D97-AF65-F5344CB8AC3E}">
        <p14:creationId xmlns:p14="http://schemas.microsoft.com/office/powerpoint/2010/main" val="33575084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کادر متن 4"/>
          <p:cNvSpPr txBox="1"/>
          <p:nvPr/>
        </p:nvSpPr>
        <p:spPr>
          <a:xfrm>
            <a:off x="1289721" y="1277888"/>
            <a:ext cx="9039876" cy="3970318"/>
          </a:xfrm>
          <a:prstGeom prst="rect">
            <a:avLst/>
          </a:prstGeom>
          <a:noFill/>
        </p:spPr>
        <p:txBody>
          <a:bodyPr wrap="square">
            <a:spAutoFit/>
          </a:bodyPr>
          <a:lstStyle/>
          <a:p>
            <a:pPr algn="r"/>
            <a:r>
              <a:rPr lang="fa-IR" sz="2800" b="1" i="1">
                <a:solidFill>
                  <a:schemeClr val="accent1">
                    <a:lumMod val="75000"/>
                  </a:schemeClr>
                </a:solidFill>
              </a:rPr>
              <a:t>زیرا عرصه تربیت از مهم ترین زیرساخت های تعالی همه جانبه کشورها و ابزاری اثرگذار برای ارتقای سرمایه انسانی و پرورش انسان هایی با رشد موزون و متعادل در همه ابعاد شخصیّتی، مستقل، توانا، خلّاق، آشنا با حقوق شهروندی و مسئولیت پذیر برای پیشرفت و بهبود کیفیّت زندگی مردم است. درک این مطلب باعث شده تا در جهان امروز نظام های آموزشی کشورهای مختلف در سیاست گذاری و تدوین آرمان ها و اهداف آموزشی خود برای تحکیم ابعاد مختلف بنیان های تعلیم و تربیت کوشش های وسیعی را شکل دهند. در همین راستا اندیشمندان در صدد دستیابی به محتوی و روش های سودمندتر و موثرتر آموزشی و تربیتی هستند.</a:t>
            </a:r>
          </a:p>
        </p:txBody>
      </p:sp>
    </p:spTree>
    <p:extLst>
      <p:ext uri="{BB962C8B-B14F-4D97-AF65-F5344CB8AC3E}">
        <p14:creationId xmlns:p14="http://schemas.microsoft.com/office/powerpoint/2010/main" val="263503709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کادر متن 4"/>
          <p:cNvSpPr txBox="1"/>
          <p:nvPr/>
        </p:nvSpPr>
        <p:spPr>
          <a:xfrm>
            <a:off x="1672181" y="1076606"/>
            <a:ext cx="8305230" cy="4524315"/>
          </a:xfrm>
          <a:prstGeom prst="rect">
            <a:avLst/>
          </a:prstGeom>
          <a:noFill/>
        </p:spPr>
        <p:txBody>
          <a:bodyPr wrap="square">
            <a:spAutoFit/>
          </a:bodyPr>
          <a:lstStyle/>
          <a:p>
            <a:pPr algn="r"/>
            <a:r>
              <a:rPr lang="fa-IR" sz="2400" b="1" i="1">
                <a:solidFill>
                  <a:schemeClr val="accent1">
                    <a:lumMod val="75000"/>
                  </a:schemeClr>
                </a:solidFill>
              </a:rPr>
              <a:t>برای چنین هدفی، روش های آموزشی و تربیتی ای موفّق تر خواهند بود که با نیازها، انگیزه های درونی و ساختار وجودی انسان ها همساز باشد.یکی از ابعاد تربیتی که همیشه مورد توجه جوامع بشری بوده تربیت از طریق هنر و" سوار کردن تربیت بر محمل هنر" است.هنر بستری منحصر به فرد برای رسیدن به اهداف بسیار مهم در تربیت اجتماعی است که اثرات متعدد روان شناختی و تربیتی آن مانند رشد فکری و شناختی، خلاقیت ، رشد اخلاقی و شکل گیری هویت فرهنگی، تحولی ماندگار در شخصیت مخاطب ایجاد می کند. لذا وابستگی میان هنر و تربیت چنان است که برخی صاحب نظران معتقدند "هنر پایه اصلی و اساس تربیت است. زیرا عقل و احساس را متحد، تخیّل را تحریک و محیط را دگرگون می کند و پس از آن که دستاوردهای مادی انسان ها فراموش می شود، هنر به منزله نماد نگرش های معنوی و شاهدی بر جستجوی بشر برای به دست آوردن جاودانگی باقی می ماند".</a:t>
            </a:r>
          </a:p>
        </p:txBody>
      </p:sp>
    </p:spTree>
    <p:extLst>
      <p:ext uri="{BB962C8B-B14F-4D97-AF65-F5344CB8AC3E}">
        <p14:creationId xmlns:p14="http://schemas.microsoft.com/office/powerpoint/2010/main" val="156666498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کادر متن 4"/>
          <p:cNvSpPr txBox="1"/>
          <p:nvPr/>
        </p:nvSpPr>
        <p:spPr>
          <a:xfrm>
            <a:off x="834176" y="1047397"/>
            <a:ext cx="9637407" cy="4893647"/>
          </a:xfrm>
          <a:prstGeom prst="rect">
            <a:avLst/>
          </a:prstGeom>
          <a:noFill/>
        </p:spPr>
        <p:txBody>
          <a:bodyPr wrap="square">
            <a:spAutoFit/>
          </a:bodyPr>
          <a:lstStyle/>
          <a:p>
            <a:pPr algn="r"/>
            <a:r>
              <a:rPr lang="fa-IR" sz="2400" b="1" i="1">
                <a:solidFill>
                  <a:schemeClr val="accent1">
                    <a:lumMod val="75000"/>
                  </a:schemeClr>
                </a:solidFill>
              </a:rPr>
              <a:t>از سویی در عصر حاضر رسانه ها تأثیری عمیق در نظام تعلیم و تربیت دارند. رسانه های ارتباطی، آموزش دهنده، فراهم آورنده دانش و شکل دهنده ارزش ها هستند و می توانند نگرش ها یا مهارت های خاصی را توسعه دهند. رسانه های ارتباطی بخصوص با کمک هنر به موازات نظام های آموزشی رسمی نقش عمده ای ایفا می کنند و آموزش رسمی را از انحصار مدارس و دانشگاه ها خارج و در کنار تلاش های معلمان وظیفه توسعه علم، اخلاق و فرهنگ را در جامعه بر عهده دارند. بی شک موفقیت و اثر بخشی محتوای پیام های تربیتی همراه با جاذبه ها و ظرفیت های هنری و رسانه ای چند برابر می شود. بر این اساس ضرورت دارد که متولیان نظام تربیت در حوزه نظام های آموزشی رسمی و غیر رسمی این واسطه های ارزشمند را بشناسند و در جهت اهداف خود از آن بهره گیرند. این ضرورت بر منطقی قوی بنا گردیده است. اول این که تنها نهاد تعلیم و تربیت است که موجب رشد فکری و فرهنگی آدمیان و زیربنای تکامل بشر در عرصه های مختلف زندگی مادی و معنوی است . دوم این که تربیت به ابزار و روش نیاز دارد ودرک و بکارگیری عالمانه روش ها مطابق با قواعد و شرایط زمان و مکان ، نیل به اهداف تربیتی را هموارترمی سازد.</a:t>
            </a:r>
          </a:p>
        </p:txBody>
      </p:sp>
    </p:spTree>
    <p:extLst>
      <p:ext uri="{BB962C8B-B14F-4D97-AF65-F5344CB8AC3E}">
        <p14:creationId xmlns:p14="http://schemas.microsoft.com/office/powerpoint/2010/main" val="279468296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2"/>
          <p:cNvSpPr>
            <a:spLocks noGrp="1"/>
          </p:cNvSpPr>
          <p:nvPr>
            <p:ph type="title"/>
          </p:nvPr>
        </p:nvSpPr>
        <p:spPr>
          <a:xfrm>
            <a:off x="700794" y="2357864"/>
            <a:ext cx="10364451" cy="1596177"/>
          </a:xfrm>
        </p:spPr>
        <p:txBody>
          <a:bodyPr>
            <a:normAutofit fontScale="90000"/>
          </a:bodyPr>
          <a:lstStyle/>
          <a:p>
            <a:r>
              <a:rPr lang="fa-IR" sz="4400" b="1" i="1">
                <a:solidFill>
                  <a:schemeClr val="accent1">
                    <a:lumMod val="75000"/>
                  </a:schemeClr>
                </a:solidFill>
              </a:rPr>
              <a:t>لـــیلا خـردمـــــــــــــندی</a:t>
            </a:r>
            <a:br>
              <a:rPr lang="fa-IR" sz="4400" b="1" i="1">
                <a:solidFill>
                  <a:schemeClr val="accent1">
                    <a:lumMod val="75000"/>
                  </a:schemeClr>
                </a:solidFill>
              </a:rPr>
            </a:br>
            <a:br>
              <a:rPr lang="fa-IR" sz="4400" b="1" i="1">
                <a:solidFill>
                  <a:schemeClr val="accent1">
                    <a:lumMod val="75000"/>
                  </a:schemeClr>
                </a:solidFill>
              </a:rPr>
            </a:br>
            <a:r>
              <a:rPr lang="fa-IR" sz="4400" b="1" i="1">
                <a:solidFill>
                  <a:schemeClr val="accent1">
                    <a:lumMod val="75000"/>
                  </a:schemeClr>
                </a:solidFill>
              </a:rPr>
              <a:t>کــــاربرد هــــنر در آمــــوزش عــــــــربـی</a:t>
            </a:r>
            <a:r>
              <a:rPr lang="fa-IR"/>
              <a:t> </a:t>
            </a:r>
          </a:p>
        </p:txBody>
      </p:sp>
    </p:spTree>
    <p:extLst>
      <p:ext uri="{BB962C8B-B14F-4D97-AF65-F5344CB8AC3E}">
        <p14:creationId xmlns:p14="http://schemas.microsoft.com/office/powerpoint/2010/main" val="2309345231"/>
      </p:ext>
    </p:extLst>
  </p:cSld>
  <p:clrMapOvr>
    <a:masterClrMapping/>
  </p:clrMapOvr>
</p:sld>
</file>

<file path=ppt/theme/theme1.xml><?xml version="1.0" encoding="utf-8"?>
<a:theme xmlns:a="http://schemas.openxmlformats.org/drawingml/2006/main" name="قطره">
  <a:themeElements>
    <a:clrScheme name="Droplet">
      <a:dk1>
        <a:sysClr val="windowText" lastClr="000000"/>
      </a:dk1>
      <a:lt1>
        <a:sysClr val="window" lastClr="FFFFFF"/>
      </a:lt1>
      <a:dk2>
        <a:srgbClr val="355071"/>
      </a:dk2>
      <a:lt2>
        <a:srgbClr val="AABED7"/>
      </a:lt2>
      <a:accent1>
        <a:srgbClr val="2FA3EE"/>
      </a:accent1>
      <a:accent2>
        <a:srgbClr val="4BCAAD"/>
      </a:accent2>
      <a:accent3>
        <a:srgbClr val="86C157"/>
      </a:accent3>
      <a:accent4>
        <a:srgbClr val="D99C3F"/>
      </a:accent4>
      <a:accent5>
        <a:srgbClr val="CE6633"/>
      </a:accent5>
      <a:accent6>
        <a:srgbClr val="A35DD1"/>
      </a:accent6>
      <a:hlink>
        <a:srgbClr val="56BCFE"/>
      </a:hlink>
      <a:folHlink>
        <a:srgbClr val="97C5E3"/>
      </a:folHlink>
    </a:clrScheme>
    <a:fontScheme name="Droplet">
      <a:majorFont>
        <a:latin typeface="Tw Cen MT" panose="020B0602020104020603"/>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w Cen MT" panose="020B0602020104020603"/>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Droplet">
      <a:fillStyleLst>
        <a:solidFill>
          <a:schemeClr val="phClr"/>
        </a:solidFill>
        <a:solidFill>
          <a:schemeClr val="phClr">
            <a:tint val="69000"/>
            <a:satMod val="105000"/>
            <a:lumMod val="110000"/>
          </a:schemeClr>
        </a:solidFill>
        <a:gradFill rotWithShape="1">
          <a:gsLst>
            <a:gs pos="0">
              <a:schemeClr val="phClr">
                <a:tint val="94000"/>
                <a:satMod val="100000"/>
                <a:lumMod val="108000"/>
              </a:schemeClr>
            </a:gs>
            <a:gs pos="50000">
              <a:schemeClr val="phClr">
                <a:tint val="98000"/>
                <a:shade val="100000"/>
                <a:satMod val="100000"/>
                <a:lumMod val="100000"/>
              </a:schemeClr>
            </a:gs>
            <a:gs pos="100000">
              <a:schemeClr val="phClr">
                <a:shade val="72000"/>
                <a:satMod val="120000"/>
                <a:lumMod val="100000"/>
              </a:schemeClr>
            </a:gs>
          </a:gsLst>
          <a:lin ang="5400000" scaled="0"/>
        </a:gradFill>
      </a:fillStyleLst>
      <a:lnStyleLst>
        <a:ln w="9525" cap="flat" cmpd="sng" algn="ctr">
          <a:solidFill>
            <a:schemeClr val="phClr">
              <a:shade val="60000"/>
            </a:scheme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effectStyle>
        <a:effectStyle>
          <a:effectLst>
            <a:outerShdw blurRad="63500" dist="25400" dir="5400000" algn="ctr" rotWithShape="0">
              <a:srgbClr val="000000">
                <a:alpha val="69000"/>
              </a:srgbClr>
            </a:outerShdw>
          </a:effectLst>
          <a:scene3d>
            <a:camera prst="orthographicFront">
              <a:rot lat="0" lon="0" rev="0"/>
            </a:camera>
            <a:lightRig rig="balanced" dir="t">
              <a:rot lat="0" lon="0" rev="1200000"/>
            </a:lightRig>
          </a:scene3d>
          <a:sp3d prstMaterial="plastic">
            <a:bevelT w="25400" h="25400"/>
          </a:sp3d>
        </a:effectStyle>
      </a:effectStyleLst>
      <a:bgFillStyleLst>
        <a:solidFill>
          <a:schemeClr val="phClr"/>
        </a:solidFill>
        <a:gradFill rotWithShape="1">
          <a:gsLst>
            <a:gs pos="0">
              <a:schemeClr val="phClr">
                <a:tint val="90000"/>
                <a:lumMod val="110000"/>
              </a:schemeClr>
            </a:gs>
            <a:gs pos="100000">
              <a:schemeClr val="phClr">
                <a:shade val="64000"/>
                <a:lumMod val="88000"/>
              </a:schemeClr>
            </a:gs>
          </a:gsLst>
          <a:lin ang="5400000" scaled="0"/>
        </a:gradFill>
        <a:gradFill rotWithShape="1">
          <a:gsLst>
            <a:gs pos="0">
              <a:schemeClr val="phClr">
                <a:tint val="84000"/>
                <a:shade val="100000"/>
                <a:hueMod val="130000"/>
                <a:satMod val="150000"/>
                <a:lumMod val="112000"/>
              </a:schemeClr>
            </a:gs>
            <a:gs pos="100000">
              <a:schemeClr val="phClr">
                <a:shade val="92000"/>
                <a:satMod val="140000"/>
                <a:lumMod val="110000"/>
              </a:schemeClr>
            </a:gs>
          </a:gsLst>
          <a:lin ang="5400000" scaled="0"/>
        </a:gradFill>
      </a:bgFillStyleLst>
    </a:fmtScheme>
  </a:themeElements>
  <a:objectDefaults/>
  <a:extraClrSchemeLst/>
  <a:extLst>
    <a:ext uri="{05A4C25C-085E-4340-85A3-A5531E510DB2}">
      <thm15:themeFamily xmlns:thm15="http://schemas.microsoft.com/office/thememl/2012/main" name="Droplet" id="{8984A317-299A-4E50-B45D-BFC9EDE2337A}" vid="{A633B6A3-9E7F-4C10-9C98-2517A3134361}"/>
    </a:ext>
  </a:extLst>
</a:theme>
</file>

<file path=docProps/app.xml><?xml version="1.0" encoding="utf-8"?>
<Properties xmlns="http://schemas.openxmlformats.org/officeDocument/2006/extended-properties" xmlns:vt="http://schemas.openxmlformats.org/officeDocument/2006/docPropsVTypes">
  <Application>Microsoft Office PowerPoint</Application>
  <PresentationFormat>صفحه گسترده</PresentationFormat>
  <Slides>7</Slides>
  <Notes>0</Notes>
  <HiddenSlides>0</HiddenSlides>
  <ScaleCrop>false</ScaleCrop>
  <HeadingPairs>
    <vt:vector size="4" baseType="variant">
      <vt:variant>
        <vt:lpstr>طرح زمینه</vt:lpstr>
      </vt:variant>
      <vt:variant>
        <vt:i4>1</vt:i4>
      </vt:variant>
      <vt:variant>
        <vt:lpstr>عنوان های اسلاید</vt:lpstr>
      </vt:variant>
      <vt:variant>
        <vt:i4>7</vt:i4>
      </vt:variant>
    </vt:vector>
  </HeadingPairs>
  <TitlesOfParts>
    <vt:vector size="8" baseType="lpstr">
      <vt:lpstr>قطره</vt:lpstr>
      <vt:lpstr>﷽</vt:lpstr>
      <vt:lpstr>« نگاهی به ابعاد و کارکردهای تربیتی هنر(1)  »</vt:lpstr>
      <vt:lpstr>ارائه PowerPoint</vt:lpstr>
      <vt:lpstr>ارائه PowerPoint</vt:lpstr>
      <vt:lpstr>ارائه PowerPoint</vt:lpstr>
      <vt:lpstr>ارائه PowerPoint</vt:lpstr>
      <vt:lpstr>لـــیلا خـردمـــــــــــــندی  کــــاربرد هــــنر در آمــــوزش عــــــــربـی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c:title>
  <cp:revision>4</cp:revision>
  <dcterms:modified xsi:type="dcterms:W3CDTF">2020-05-11T20:04:06Z</dcterms:modified>
</cp:coreProperties>
</file>