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sldIdLst>
    <p:sldId id="256" r:id="rId2"/>
    <p:sldId id="258" r:id="rId3"/>
    <p:sldId id="260" r:id="rId4"/>
    <p:sldId id="261" r:id="rId5"/>
    <p:sldId id="262" r:id="rId6"/>
    <p:sldId id="263" r:id="rId7"/>
    <p:sldId id="264"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سبک متوسط 2 - آکسان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viewProps" Target="viewProps.xml" /><Relationship Id="rId5" Type="http://schemas.openxmlformats.org/officeDocument/2006/relationships/slide" Target="slides/slide4.xml" /><Relationship Id="rId10"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عنوان اسلاید">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fa-IR" dirty="0"/>
              <a:t>برای ویرایش سبک عنوان اسلاید اصلی، کلیک نمایید</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a-IR" dirty="0"/>
              <a:t>برای ویرایش سبک عنوان فرعی اسلاید اصلی کلیک کنید</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تصویر پانوراما با زیرنویس">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fa-IR" dirty="0"/>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fa-IR" dirty="0"/>
              <a:t>برای اضافه کردن تصویر نماد را کلیک نمایید</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عنوان و زیرنویس">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fa-IR" dirty="0"/>
              <a:t>برای ویرایش سبک عنوان اسلاید اصلی، کلیک نمایید</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نقل قول با زیرنویس">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fa-IR" dirty="0"/>
              <a:t>برای ویرایش سبک عنوان اسلاید اصلی، کلیک نمایید</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کارت نام">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fa-IR" dirty="0"/>
              <a:t>برای ویرایش سبک عنوان اسلاید اصلی، کلیک نمایید</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ستون">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fa-IR" dirty="0"/>
              <a:t>برای ویرایش سبک عنوان اسلاید اصلی، کلیک نمایید</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ستون 3 تصویری">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fa-IR" dirty="0"/>
              <a:t>برای ویرایش سبک عنوان اسلاید اصلی، کلیک نمایید</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a-IR" dirty="0"/>
              <a:t>برای اضافه کردن تصویر نماد را کلیک نمایید</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a-IR" dirty="0"/>
              <a:t>برای اضافه کردن تصویر نماد را کلیک نمایید</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a-IR" dirty="0"/>
              <a:t>برای اضافه کردن تصویر نماد را کلیک نمایید</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dirty="0"/>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 متن عمود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برای ویرایش سبک عنوان اسلاید اصلی، کلیک نمایید</a:t>
            </a:r>
            <a:endParaRPr lang="en-US" dirty="0"/>
          </a:p>
        </p:txBody>
      </p:sp>
      <p:sp>
        <p:nvSpPr>
          <p:cNvPr id="3" name="Vertical Text Placeholder 2"/>
          <p:cNvSpPr>
            <a:spLocks noGrp="1"/>
          </p:cNvSpPr>
          <p:nvPr>
            <p:ph type="body" orient="vert" idx="1"/>
          </p:nvPr>
        </p:nvSpPr>
        <p:spPr/>
        <p:txBody>
          <a:bodyPr vert="eaVert" anchor="t"/>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عمودی و مت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fa-IR" dirty="0"/>
              <a:t>برای ویرایش سبک عنوان اسلاید اصلی، کلیک نمایید</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 محتو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برای ویرایش سبک عنوان اسلاید اصلی، کلیک نمایید</a:t>
            </a:r>
            <a:endParaRPr lang="en-US" dirty="0"/>
          </a:p>
        </p:txBody>
      </p:sp>
      <p:sp>
        <p:nvSpPr>
          <p:cNvPr id="3" name="Content Placeholder 2"/>
          <p:cNvSpPr>
            <a:spLocks noGrp="1"/>
          </p:cNvSpPr>
          <p:nvPr>
            <p:ph idx="1"/>
          </p:nvPr>
        </p:nvSpPr>
        <p:spPr/>
        <p:txBody>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سربرگ بخش">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fa-IR" dirty="0"/>
              <a:t>برای ویرایش سبک عنوان اسلاید اصلی، کلیک نمایید</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a-IR" dirty="0"/>
              <a:t>ویرایش سبک های متن اصلی</a:t>
            </a:r>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دو محتوا">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برای ویرایش سبک عنوان اسلاید اصلی، کلیک نمایید</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یسه">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fa-IR" dirty="0"/>
              <a:t>برای ویرایش سبک عنوان اسلاید اصلی، کلیک نمایید</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4" name="Content Placeholder 3"/>
          <p:cNvSpPr>
            <a:spLocks noGrp="1"/>
          </p:cNvSpPr>
          <p:nvPr>
            <p:ph sz="half" idx="2"/>
          </p:nvPr>
        </p:nvSpPr>
        <p:spPr>
          <a:xfrm>
            <a:off x="1141410" y="3073397"/>
            <a:ext cx="4878391" cy="2717801"/>
          </a:xfrm>
        </p:spPr>
        <p:txBody>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dirty="0"/>
              <a:t>ویرایش سبک های متن اصلی</a:t>
            </a:r>
          </a:p>
        </p:txBody>
      </p:sp>
      <p:sp>
        <p:nvSpPr>
          <p:cNvPr id="6" name="Content Placeholder 5"/>
          <p:cNvSpPr>
            <a:spLocks noGrp="1"/>
          </p:cNvSpPr>
          <p:nvPr>
            <p:ph sz="quarter" idx="4"/>
          </p:nvPr>
        </p:nvSpPr>
        <p:spPr>
          <a:xfrm>
            <a:off x="6172200" y="3073397"/>
            <a:ext cx="4875210" cy="2717801"/>
          </a:xfrm>
        </p:spPr>
        <p:txBody>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تنها عنو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برای ویرایش سبک عنوان اسلاید اصلی، کلیک نمایید</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خال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ا با عنوان">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fa-IR" dirty="0"/>
              <a:t>برای ویرایش سبک عنوان اسلاید اصلی، کلیک نمایید</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تصویر با عنوان">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fa-IR" dirty="0"/>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a-IR" dirty="0"/>
              <a:t>برای اضافه کردن تصویر نماد را کلیک نمایید</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dirty="0"/>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2.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fa-IR" dirty="0"/>
              <a:t>ویرایش سبک های متن اصلی</a:t>
            </a:r>
          </a:p>
          <a:p>
            <a:pPr lvl="1"/>
            <a:r>
              <a:rPr lang="fa-IR" dirty="0"/>
              <a:t>سطح دوم</a:t>
            </a:r>
          </a:p>
          <a:p>
            <a:pPr lvl="2"/>
            <a:r>
              <a:rPr lang="fa-IR" dirty="0"/>
              <a:t>سطح سوم</a:t>
            </a:r>
          </a:p>
          <a:p>
            <a:pPr lvl="3"/>
            <a:r>
              <a:rPr lang="fa-IR" dirty="0"/>
              <a:t>سطح چهارم</a:t>
            </a:r>
          </a:p>
          <a:p>
            <a:pPr lvl="4"/>
            <a:r>
              <a:rPr lang="fa-IR" dirty="0"/>
              <a:t>سطح پنجم</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5/12/2020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a:xfrm>
            <a:off x="1523004" y="2366740"/>
            <a:ext cx="9905998" cy="1478570"/>
          </a:xfrm>
        </p:spPr>
        <p:txBody>
          <a:bodyPr>
            <a:normAutofit/>
          </a:bodyPr>
          <a:lstStyle/>
          <a:p>
            <a:r>
              <a:rPr lang="fa-IR" sz="9600" b="1" i="1">
                <a:solidFill>
                  <a:schemeClr val="bg1"/>
                </a:solidFill>
              </a:rPr>
              <a:t>﷽</a:t>
            </a:r>
          </a:p>
        </p:txBody>
      </p:sp>
    </p:spTree>
    <p:extLst>
      <p:ext uri="{BB962C8B-B14F-4D97-AF65-F5344CB8AC3E}">
        <p14:creationId xmlns:p14="http://schemas.microsoft.com/office/powerpoint/2010/main" val="97696332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کادر متن 6" descr="بازاندیشی مفهوم سواد با تاکید برآموزش هنر در عصر کنونی، اگر به دنبال راهی هستیم تا موجب تقویت خود آگاهی ،اعتماد به نفس و پذیرش دیگران در کودکان شود، آنها را به انجام فعالیت های هنری در برنامه های درسی شان هدایت کنیم.&#10;نتایج مطالعه ای نشان می دهد که کودکان در برنامه های نمایشی از طریق ایفای نقش و نوشتن داستان توانستند به دیدگاه های بهتری درباره خود اظهاری، اعتماد، پذیرش دیگران و خودآگاهی دست یابند. یک مطالعه فرا تحلیلی که بر 400 پژوهش کیفی در عرصه موسیقی، تئاتروهنرهای تجسمی انجام شده است، نشان می دهد آموزش هنر از طریق هدایت انرژی کودکان در مسیر فعالیت های هنری و در محیط آموزشی دیسپلینی، باعــث می شود آنها در مدرسه بیشتر بمانند و علاقه بیشتری به حضور در مدرسه از خود نشان می دهند. این امر به ویژه برای کودکان در معرض خطر و یا دارای سبک های متفاوت یادگیری بسیار قابل لمس است." title="به نام خدا "/>
          <p:cNvSpPr txBox="1"/>
          <p:nvPr/>
        </p:nvSpPr>
        <p:spPr>
          <a:xfrm>
            <a:off x="1412426" y="153359"/>
            <a:ext cx="8991230" cy="6555641"/>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a:spAutoFit/>
          </a:bodyPr>
          <a:lstStyle/>
          <a:p>
            <a:pPr lvl="3" algn="ctr"/>
            <a:r>
              <a:rPr lang="fa-IR" sz="2800" b="1" i="1">
                <a:solidFill>
                  <a:schemeClr val="bg1"/>
                </a:solidFill>
              </a:rPr>
              <a:t>بازاندیشی مفهوم سواد با تاکید برآموزش هنر در عصر کنونی</a:t>
            </a:r>
          </a:p>
          <a:p>
            <a:pPr lvl="3" algn="ctr"/>
            <a:r>
              <a:rPr lang="fa-IR" sz="2800" b="1" i="1">
                <a:solidFill>
                  <a:schemeClr val="bg1"/>
                </a:solidFill>
              </a:rPr>
              <a:t>اگر به دنبال راهی هستیم تا موجب تقویت خود آگاهی ،اعتماد به نفس و پذیرش دیگران در کودکان شود، آنها را به انجام فعالیت های هنری در برنامه های درسی شان هدایت کنیم.نتایج مطالعه ای نشان می دهد که کودکان در برنامه های نمایشی از طریق ایفای نقش و نوشتن داستان توانستند به دیدگاه های بهتری درباره خود اظهاری، اعتماد، پذیرش دیگران و خودآگاهی دست یابند. یک مطالعه فرا تحلیلی که بر 400 پژوهش کیفی در عرصه موسیقی، تئاتروهنرهای تجسمی انجام شده است، نشان می دهد آموزش هنر از طریق هدایت انرژی کودکان در مسیر فعالیت های هنری و در محیط آموزشی دیسپلینی، باعــث می شود آنها در مدرسه بیشتر بمانند و علاقه بیشتری به حضور در مدرسه از خود نشان می دهند. این امر به ویژه برای کودکان در معرض خطر و یا دارای سبک های متفاوت یادگیری بسیار قابل لمس است.</a:t>
            </a:r>
          </a:p>
        </p:txBody>
      </p:sp>
    </p:spTree>
    <p:extLst>
      <p:ext uri="{BB962C8B-B14F-4D97-AF65-F5344CB8AC3E}">
        <p14:creationId xmlns:p14="http://schemas.microsoft.com/office/powerpoint/2010/main" val="13218635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کادر متن 5"/>
          <p:cNvSpPr txBox="1"/>
          <p:nvPr/>
        </p:nvSpPr>
        <p:spPr>
          <a:xfrm>
            <a:off x="3452073" y="378635"/>
            <a:ext cx="5694293" cy="5693866"/>
          </a:xfrm>
          <a:prstGeom prst="rect">
            <a:avLst/>
          </a:prstGeom>
          <a:noFill/>
        </p:spPr>
        <p:txBody>
          <a:bodyPr wrap="square">
            <a:spAutoFit/>
          </a:bodyPr>
          <a:lstStyle/>
          <a:p>
            <a:pPr algn="ctr"/>
            <a:r>
              <a:rPr lang="fa-IR" sz="2800" b="1" i="1">
                <a:solidFill>
                  <a:schemeClr val="bg1"/>
                </a:solidFill>
              </a:rPr>
              <a:t>نظام های آموزش و پرورش از دیرباز سوادآموزی را یکی از کارکردهای مهم خود دانسته اند و در چارچوب مفهوم پردازی خاصی از سواد، اولویت نظام آموزشی را تعیین کرده اند. امروزه توجه به مهارت های سه گانه یعنی خواندن، نوشتن و حساب کردن به تنهایی پاسخگویی نیاز بشریت به آموختن نیست. چرا که از طریق بازشناسی ابعاد سواد و نقد مفهوم سنتی سواد این امکان فراهم می شود که سیاست گذاران، معلمان و مربیان، جایگاه هنر را به عنوان چهارمین مهارت اساسی یادگیری،ازنوع درک کنند و ضرورت توجه به آن را درونی سازند.</a:t>
            </a:r>
          </a:p>
        </p:txBody>
      </p:sp>
    </p:spTree>
    <p:extLst>
      <p:ext uri="{BB962C8B-B14F-4D97-AF65-F5344CB8AC3E}">
        <p14:creationId xmlns:p14="http://schemas.microsoft.com/office/powerpoint/2010/main" val="285457684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کادر متن 3"/>
          <p:cNvSpPr txBox="1"/>
          <p:nvPr/>
        </p:nvSpPr>
        <p:spPr>
          <a:xfrm>
            <a:off x="1061949" y="532454"/>
            <a:ext cx="10297058" cy="5262979"/>
          </a:xfrm>
          <a:prstGeom prst="rect">
            <a:avLst/>
          </a:prstGeom>
          <a:noFill/>
        </p:spPr>
        <p:txBody>
          <a:bodyPr wrap="square">
            <a:spAutoFit/>
          </a:bodyPr>
          <a:lstStyle/>
          <a:p>
            <a:pPr algn="ctr"/>
            <a:r>
              <a:rPr lang="fa-IR" sz="2800" b="1" i="1">
                <a:solidFill>
                  <a:schemeClr val="bg1"/>
                </a:solidFill>
              </a:rPr>
              <a:t>یا امروزه برخورداری از مهارت های خواندن و نوشتن فرد را باسواد جلوه می دهد؟ آیا از طریق زبان مکتوب می توان مقصود خود را به دیگران منتقل کرد و از همین راه نیز می توان معنای مورد نظر آنها را دریافت نمایند.گرچه بسیاری از معانی از طریق خواندن و نوشتن حاصل می شود اما بدون تردید می توان ادعا کرد که انتقال معنا منحصر به متن نیست و متن نیز تنها ابراز ارائه ی معنایی به شمار نمی رود. تنها بخش کوچکی از معنا و مفهوم از طریق متن و زبان مکتوب مبادله می شود.سواد در مفهوم گسترده ی خود عبارت است از: قابلیت رمزگشایی و رمز گردانی از معنا و مفهوم، صرف نظر از قالب یا فرم اجتماعی که معنا با استفاده از آن ابراز شده است.برای شناسایی اینکه چه کسی باسواد است باید از طریق تعریف گسترده سواد پیش برویم.به این صورت که در ابتدا بیابیم اشکال و قالب های متفاوتی که معنا و مفهوم از طریق آنها ابراز و مبادله می شوند،کدامند؟ مدرسه درمیان اشکال متکثر سواد یا سواد چندگانه، چه نقش و مسئولیتی بر عهده دارد؟</a:t>
            </a:r>
          </a:p>
        </p:txBody>
      </p:sp>
    </p:spTree>
    <p:extLst>
      <p:ext uri="{BB962C8B-B14F-4D97-AF65-F5344CB8AC3E}">
        <p14:creationId xmlns:p14="http://schemas.microsoft.com/office/powerpoint/2010/main" val="428082477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655107" y="522366"/>
            <a:ext cx="8687351" cy="6001643"/>
          </a:xfrm>
          <a:prstGeom prst="rect">
            <a:avLst/>
          </a:prstGeom>
          <a:noFill/>
        </p:spPr>
        <p:txBody>
          <a:bodyPr wrap="square">
            <a:spAutoFit/>
          </a:bodyPr>
          <a:lstStyle/>
          <a:p>
            <a:pPr algn="ctr"/>
            <a:r>
              <a:rPr lang="fa-IR" sz="3200" b="1" i="1">
                <a:solidFill>
                  <a:schemeClr val="bg1"/>
                </a:solidFill>
              </a:rPr>
              <a:t>مدارس باید به پرورش اشکال متنوع سواد در برنامه های درسی خود توجه کنند و از تربیت افرادی که به دلیل برخورد گزینشی و حداقلی نظام آموزشی با مقوله سواد، صرفأ قابلیت برقراری رابطه ی معنایی با اشکال محدودی از نظام های معناسازی را دارند پرهیز کنند.افرادی که فقط به رابطه محدود معنایی می پردازند،«نیمه باسواد» محسوب میشوند.فرایند حقیقی تعلیم و تربیت از نظر آیزنر، فرایندی است که پرورش ویژگی ها و اختصاصات سازندۀ دانش آموزان در دستور کار قرار دارد و برای یکنواخت و یکسان ساختن دانش آموزان در یک شیوه ثابت تلاش نمی کند. گاردنرنیز ودارس یکنواخت ویکسان را مردود می داند و فردمحوری را ویژگی مدارس مطلوب می دانند.</a:t>
            </a:r>
          </a:p>
        </p:txBody>
      </p:sp>
    </p:spTree>
    <p:extLst>
      <p:ext uri="{BB962C8B-B14F-4D97-AF65-F5344CB8AC3E}">
        <p14:creationId xmlns:p14="http://schemas.microsoft.com/office/powerpoint/2010/main" val="26899796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277888" y="264347"/>
            <a:ext cx="9513168" cy="6494085"/>
          </a:xfrm>
          <a:prstGeom prst="rect">
            <a:avLst/>
          </a:prstGeom>
          <a:noFill/>
        </p:spPr>
        <p:txBody>
          <a:bodyPr wrap="square">
            <a:spAutoFit/>
          </a:bodyPr>
          <a:lstStyle/>
          <a:p>
            <a:pPr algn="ctr"/>
            <a:r>
              <a:rPr lang="fa-IR" sz="3200" b="1" i="1">
                <a:solidFill>
                  <a:schemeClr val="bg1"/>
                </a:solidFill>
              </a:rPr>
              <a:t>درچنین فضایی،آیزنر مدعی است که آموزش هنر باید به یک بخش اساسی در برنامه درسی مدارس تبدیل شود. هنر در کنار مهارت های اساسی سه گانه یعنی خواندن، نوشتن ،حساب کردن، باید به عنوان چهارمین مهارت اساسی و پایه برنامه درسی مطرح شود. اینجاست که گفته می شود باید بی مهری و انزوای سنتی و تاریخی از برنامه درسی رخت بربندد و نسبت به هنر تأکید شایسته ای اعمال شود.یکی از مهمترین گام ها برای اصلاح واقعی نظام های آموزشی،تدارک جایگاهی معقول و مناسب برای هنر در برنامه درسی مدارس است.بی مهری نسبت به هنر و غفلت ورزیدن از آن در نظام آموزشی و مدارس، می تواند یکی از اشکال اساسی و ماندگار سواد را مورد فراموشی قرار دهد و چه بسا افرادی را در نظام آموزشی تربیت کنیم که بدون توجه به یکی از اشکال سواد، رشد یافته اند و گویی نیمه باسواد شده اند.</a:t>
            </a:r>
          </a:p>
        </p:txBody>
      </p:sp>
    </p:spTree>
    <p:extLst>
      <p:ext uri="{BB962C8B-B14F-4D97-AF65-F5344CB8AC3E}">
        <p14:creationId xmlns:p14="http://schemas.microsoft.com/office/powerpoint/2010/main" val="39272106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495105" y="1018117"/>
            <a:ext cx="9321008" cy="5016758"/>
          </a:xfrm>
          <a:prstGeom prst="rect">
            <a:avLst/>
          </a:prstGeom>
          <a:noFill/>
        </p:spPr>
        <p:txBody>
          <a:bodyPr wrap="square">
            <a:spAutoFit/>
          </a:bodyPr>
          <a:lstStyle/>
          <a:p>
            <a:pPr algn="ctr"/>
            <a:r>
              <a:rPr lang="fa-IR" sz="3200" b="1" i="1">
                <a:solidFill>
                  <a:schemeClr val="bg1"/>
                </a:solidFill>
              </a:rPr>
              <a:t>بنابراین اگربه دنبال تربیت افرادی باسواد در نظام آموزشی مان هستیم باید بتوانیم به اشکال مختلف سواد که همواره در طول تاریخ بشر ماندگار وپایدار مانده اند و هرگز از بین نرفته اند، توجه وافر داشته باشیم و از انواع متنوع دانش با کارکردهای مختلف آن به راحتی چشم پوشی کنیم.در صورت توجه به اشکال مختلف سواد و قراردادن هنر به عنوان چهارمین مهارت پایه به ویژه در دوره ی ابتدایی به موازات سه مهارت اساسی یادگیری، به شایستگی می توانیم افرادی باسواد تربیت کنیم. بدین ترتیب از پرورش نیمه باسوادانِ به ظاهر باسواد، جلوگیری کرده ایم که این مهم وظیفه هر نظام آموزشی محسوب می شود.</a:t>
            </a:r>
          </a:p>
        </p:txBody>
      </p:sp>
    </p:spTree>
    <p:extLst>
      <p:ext uri="{BB962C8B-B14F-4D97-AF65-F5344CB8AC3E}">
        <p14:creationId xmlns:p14="http://schemas.microsoft.com/office/powerpoint/2010/main" val="95255470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148695" y="2347854"/>
            <a:ext cx="9905998" cy="1478570"/>
          </a:xfrm>
        </p:spPr>
        <p:txBody>
          <a:bodyPr>
            <a:normAutofit fontScale="90000"/>
          </a:bodyPr>
          <a:lstStyle/>
          <a:p>
            <a:pPr algn="ctr"/>
            <a:r>
              <a:rPr lang="fa-IR" sz="4000" b="1" i="1">
                <a:solidFill>
                  <a:schemeClr val="bg1"/>
                </a:solidFill>
              </a:rPr>
              <a:t>لــــــیلا خـردمــــــندی</a:t>
            </a:r>
            <a:br>
              <a:rPr lang="fa-IR" sz="4000" b="1" i="1">
                <a:solidFill>
                  <a:schemeClr val="bg1"/>
                </a:solidFill>
              </a:rPr>
            </a:br>
            <a:br>
              <a:rPr lang="fa-IR" sz="4000" b="1" i="1">
                <a:solidFill>
                  <a:schemeClr val="bg1"/>
                </a:solidFill>
              </a:rPr>
            </a:br>
            <a:r>
              <a:rPr lang="fa-IR" sz="4000" b="1" i="1">
                <a:solidFill>
                  <a:schemeClr val="bg1"/>
                </a:solidFill>
              </a:rPr>
              <a:t>کــاربرد هـــــنر در آمـــوزش عـــــربـی</a:t>
            </a:r>
          </a:p>
        </p:txBody>
      </p:sp>
    </p:spTree>
    <p:extLst>
      <p:ext uri="{BB962C8B-B14F-4D97-AF65-F5344CB8AC3E}">
        <p14:creationId xmlns:p14="http://schemas.microsoft.com/office/powerpoint/2010/main" val="19908810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مدار">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صفحه گسترده</PresentationFormat>
  <Slides>8</Slides>
  <Notes>0</Notes>
  <HiddenSlides>0</HiddenSlides>
  <ScaleCrop>false</ScaleCrop>
  <HeadingPairs>
    <vt:vector size="4" baseType="variant">
      <vt:variant>
        <vt:lpstr>طرح زمینه</vt:lpstr>
      </vt:variant>
      <vt:variant>
        <vt:i4>1</vt:i4>
      </vt:variant>
      <vt:variant>
        <vt:lpstr>عنوان های اسلاید</vt:lpstr>
      </vt:variant>
      <vt:variant>
        <vt:i4>8</vt:i4>
      </vt:variant>
    </vt:vector>
  </HeadingPairs>
  <TitlesOfParts>
    <vt:vector size="9" baseType="lpstr">
      <vt:lpstr>مدار</vt:lpstr>
      <vt:lpstr>﷽</vt:lpstr>
      <vt:lpstr>ارائه PowerPoint</vt:lpstr>
      <vt:lpstr>ارائه PowerPoint</vt:lpstr>
      <vt:lpstr>ارائه PowerPoint</vt:lpstr>
      <vt:lpstr>ارائه PowerPoint</vt:lpstr>
      <vt:lpstr>ارائه PowerPoint</vt:lpstr>
      <vt:lpstr>ارائه PowerPoint</vt:lpstr>
      <vt:lpstr>لــــــیلا خـردمــــــندی  کــاربرد هـــــنر در آمـــوزش عـــــربـی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cp:revision>5</cp:revision>
  <dcterms:modified xsi:type="dcterms:W3CDTF">2020-05-12T18:18:00Z</dcterms:modified>
</cp:coreProperties>
</file>